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8"/>
  </p:notesMasterIdLst>
  <p:sldIdLst>
    <p:sldId id="256" r:id="rId5"/>
    <p:sldId id="257" r:id="rId6"/>
    <p:sldId id="258" r:id="rId7"/>
    <p:sldId id="259" r:id="rId8"/>
    <p:sldId id="260" r:id="rId9"/>
    <p:sldId id="261" r:id="rId10"/>
    <p:sldId id="262" r:id="rId11"/>
    <p:sldId id="263" r:id="rId12"/>
    <p:sldId id="264" r:id="rId13"/>
    <p:sldId id="265" r:id="rId14"/>
    <p:sldId id="266" r:id="rId15"/>
    <p:sldId id="280" r:id="rId16"/>
    <p:sldId id="281" r:id="rId17"/>
    <p:sldId id="267" r:id="rId18"/>
    <p:sldId id="268" r:id="rId19"/>
    <p:sldId id="269" r:id="rId20"/>
    <p:sldId id="270" r:id="rId21"/>
    <p:sldId id="271" r:id="rId22"/>
    <p:sldId id="272" r:id="rId23"/>
    <p:sldId id="282" r:id="rId24"/>
    <p:sldId id="273" r:id="rId25"/>
    <p:sldId id="274" r:id="rId26"/>
    <p:sldId id="275" r:id="rId27"/>
    <p:sldId id="276" r:id="rId28"/>
    <p:sldId id="283" r:id="rId29"/>
    <p:sldId id="277" r:id="rId30"/>
    <p:sldId id="278" r:id="rId31"/>
    <p:sldId id="279" r:id="rId32"/>
    <p:sldId id="284" r:id="rId33"/>
    <p:sldId id="285" r:id="rId34"/>
    <p:sldId id="286" r:id="rId35"/>
    <p:sldId id="287" r:id="rId36"/>
    <p:sldId id="288" r:id="rId37"/>
  </p:sldIdLst>
  <p:sldSz cx="18288000" cy="10287000"/>
  <p:notesSz cx="6858000" cy="9144000"/>
  <p:embeddedFontLst>
    <p:embeddedFont>
      <p:font typeface="GT Eesti Text Light" panose="020B0604020202020204" charset="0"/>
      <p:regular r:id="rId39"/>
    </p:embeddedFont>
    <p:embeddedFont>
      <p:font typeface="Helvetica" panose="020B0604020202020204" pitchFamily="34" charset="0"/>
      <p:regular r:id="rId40"/>
      <p:bold r:id="rId41"/>
      <p:italic r:id="rId42"/>
      <p:boldItalic r:id="rId43"/>
    </p:embeddedFont>
    <p:embeddedFont>
      <p:font typeface="Helvetica Bold" panose="020B0604020202020204" charset="0"/>
      <p:regular r:id="rId44"/>
    </p:embeddedFont>
    <p:embeddedFont>
      <p:font typeface="Helvetica Italics" panose="020B0604020202020204" charset="0"/>
      <p:regular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B6B"/>
    <a:srgbClr val="8FC752"/>
    <a:srgbClr val="8FC851"/>
    <a:srgbClr val="FAAB27"/>
    <a:srgbClr val="FFFFFF"/>
    <a:srgbClr val="1124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Helle Formatvorlag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1415" autoAdjust="0"/>
  </p:normalViewPr>
  <p:slideViewPr>
    <p:cSldViewPr>
      <p:cViewPr varScale="1">
        <p:scale>
          <a:sx n="52" d="100"/>
          <a:sy n="52" d="100"/>
        </p:scale>
        <p:origin x="850"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4.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5.fntdata"/><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a Weichselbraun" userId="50e5d5b1-0eab-4623-b69f-5b0ec67d5b54" providerId="ADAL" clId="{7B3CA77B-16E2-44B3-9E50-A2683DB49404}"/>
    <pc:docChg chg="modSld">
      <pc:chgData name="Isabella Weichselbraun" userId="50e5d5b1-0eab-4623-b69f-5b0ec67d5b54" providerId="ADAL" clId="{7B3CA77B-16E2-44B3-9E50-A2683DB49404}" dt="2026-02-09T09:11:02.350" v="68" actId="1076"/>
      <pc:docMkLst>
        <pc:docMk/>
      </pc:docMkLst>
      <pc:sldChg chg="modSp mod">
        <pc:chgData name="Isabella Weichselbraun" userId="50e5d5b1-0eab-4623-b69f-5b0ec67d5b54" providerId="ADAL" clId="{7B3CA77B-16E2-44B3-9E50-A2683DB49404}" dt="2026-02-09T08:55:44.740" v="23" actId="20577"/>
        <pc:sldMkLst>
          <pc:docMk/>
          <pc:sldMk cId="0" sldId="264"/>
        </pc:sldMkLst>
        <pc:spChg chg="mod">
          <ac:chgData name="Isabella Weichselbraun" userId="50e5d5b1-0eab-4623-b69f-5b0ec67d5b54" providerId="ADAL" clId="{7B3CA77B-16E2-44B3-9E50-A2683DB49404}" dt="2026-02-09T08:55:28.253" v="3" actId="404"/>
          <ac:spMkLst>
            <pc:docMk/>
            <pc:sldMk cId="0" sldId="264"/>
            <ac:spMk id="2" creationId="{00000000-0000-0000-0000-000000000000}"/>
          </ac:spMkLst>
        </pc:spChg>
        <pc:spChg chg="mod">
          <ac:chgData name="Isabella Weichselbraun" userId="50e5d5b1-0eab-4623-b69f-5b0ec67d5b54" providerId="ADAL" clId="{7B3CA77B-16E2-44B3-9E50-A2683DB49404}" dt="2026-02-09T08:55:44.740" v="23" actId="20577"/>
          <ac:spMkLst>
            <pc:docMk/>
            <pc:sldMk cId="0" sldId="264"/>
            <ac:spMk id="4" creationId="{00000000-0000-0000-0000-000000000000}"/>
          </ac:spMkLst>
        </pc:spChg>
      </pc:sldChg>
      <pc:sldChg chg="modSp mod">
        <pc:chgData name="Isabella Weichselbraun" userId="50e5d5b1-0eab-4623-b69f-5b0ec67d5b54" providerId="ADAL" clId="{7B3CA77B-16E2-44B3-9E50-A2683DB49404}" dt="2026-02-09T08:56:13.135" v="38" actId="20577"/>
        <pc:sldMkLst>
          <pc:docMk/>
          <pc:sldMk cId="0" sldId="265"/>
        </pc:sldMkLst>
        <pc:spChg chg="mod">
          <ac:chgData name="Isabella Weichselbraun" userId="50e5d5b1-0eab-4623-b69f-5b0ec67d5b54" providerId="ADAL" clId="{7B3CA77B-16E2-44B3-9E50-A2683DB49404}" dt="2026-02-09T08:56:13.135" v="38" actId="20577"/>
          <ac:spMkLst>
            <pc:docMk/>
            <pc:sldMk cId="0" sldId="265"/>
            <ac:spMk id="4" creationId="{00000000-0000-0000-0000-000000000000}"/>
          </ac:spMkLst>
        </pc:spChg>
      </pc:sldChg>
      <pc:sldChg chg="modSp mod">
        <pc:chgData name="Isabella Weichselbraun" userId="50e5d5b1-0eab-4623-b69f-5b0ec67d5b54" providerId="ADAL" clId="{7B3CA77B-16E2-44B3-9E50-A2683DB49404}" dt="2026-02-09T08:56:26.411" v="42" actId="404"/>
        <pc:sldMkLst>
          <pc:docMk/>
          <pc:sldMk cId="0" sldId="269"/>
        </pc:sldMkLst>
        <pc:spChg chg="mod">
          <ac:chgData name="Isabella Weichselbraun" userId="50e5d5b1-0eab-4623-b69f-5b0ec67d5b54" providerId="ADAL" clId="{7B3CA77B-16E2-44B3-9E50-A2683DB49404}" dt="2026-02-09T08:56:26.411" v="42" actId="404"/>
          <ac:spMkLst>
            <pc:docMk/>
            <pc:sldMk cId="0" sldId="269"/>
            <ac:spMk id="8" creationId="{00000000-0000-0000-0000-000000000000}"/>
          </ac:spMkLst>
        </pc:spChg>
      </pc:sldChg>
      <pc:sldChg chg="modSp mod">
        <pc:chgData name="Isabella Weichselbraun" userId="50e5d5b1-0eab-4623-b69f-5b0ec67d5b54" providerId="ADAL" clId="{7B3CA77B-16E2-44B3-9E50-A2683DB49404}" dt="2026-02-09T08:56:38.643" v="44" actId="404"/>
        <pc:sldMkLst>
          <pc:docMk/>
          <pc:sldMk cId="0" sldId="272"/>
        </pc:sldMkLst>
        <pc:spChg chg="mod">
          <ac:chgData name="Isabella Weichselbraun" userId="50e5d5b1-0eab-4623-b69f-5b0ec67d5b54" providerId="ADAL" clId="{7B3CA77B-16E2-44B3-9E50-A2683DB49404}" dt="2026-02-09T08:56:38.643" v="44" actId="404"/>
          <ac:spMkLst>
            <pc:docMk/>
            <pc:sldMk cId="0" sldId="272"/>
            <ac:spMk id="3" creationId="{00000000-0000-0000-0000-000000000000}"/>
          </ac:spMkLst>
        </pc:spChg>
      </pc:sldChg>
      <pc:sldChg chg="modSp mod">
        <pc:chgData name="Isabella Weichselbraun" userId="50e5d5b1-0eab-4623-b69f-5b0ec67d5b54" providerId="ADAL" clId="{7B3CA77B-16E2-44B3-9E50-A2683DB49404}" dt="2026-02-09T09:11:02.350" v="68" actId="1076"/>
        <pc:sldMkLst>
          <pc:docMk/>
          <pc:sldMk cId="0" sldId="286"/>
        </pc:sldMkLst>
        <pc:spChg chg="mod">
          <ac:chgData name="Isabella Weichselbraun" userId="50e5d5b1-0eab-4623-b69f-5b0ec67d5b54" providerId="ADAL" clId="{7B3CA77B-16E2-44B3-9E50-A2683DB49404}" dt="2026-02-09T08:57:39.486" v="55" actId="1076"/>
          <ac:spMkLst>
            <pc:docMk/>
            <pc:sldMk cId="0" sldId="286"/>
            <ac:spMk id="5" creationId="{BB3C813C-B191-9134-FAFB-3A87A148B031}"/>
          </ac:spMkLst>
        </pc:spChg>
        <pc:spChg chg="mod">
          <ac:chgData name="Isabella Weichselbraun" userId="50e5d5b1-0eab-4623-b69f-5b0ec67d5b54" providerId="ADAL" clId="{7B3CA77B-16E2-44B3-9E50-A2683DB49404}" dt="2026-02-09T08:57:41.794" v="57" actId="1076"/>
          <ac:spMkLst>
            <pc:docMk/>
            <pc:sldMk cId="0" sldId="286"/>
            <ac:spMk id="6" creationId="{704E7A33-C7C6-86ED-9FF7-AA8457419560}"/>
          </ac:spMkLst>
        </pc:spChg>
        <pc:spChg chg="mod">
          <ac:chgData name="Isabella Weichselbraun" userId="50e5d5b1-0eab-4623-b69f-5b0ec67d5b54" providerId="ADAL" clId="{7B3CA77B-16E2-44B3-9E50-A2683DB49404}" dt="2026-02-09T08:57:36.553" v="53" actId="1076"/>
          <ac:spMkLst>
            <pc:docMk/>
            <pc:sldMk cId="0" sldId="286"/>
            <ac:spMk id="7" creationId="{D972055C-18A4-8FE0-C168-11897AA87C5F}"/>
          </ac:spMkLst>
        </pc:spChg>
        <pc:spChg chg="mod">
          <ac:chgData name="Isabella Weichselbraun" userId="50e5d5b1-0eab-4623-b69f-5b0ec67d5b54" providerId="ADAL" clId="{7B3CA77B-16E2-44B3-9E50-A2683DB49404}" dt="2026-02-09T09:11:02.350" v="68" actId="1076"/>
          <ac:spMkLst>
            <pc:docMk/>
            <pc:sldMk cId="0" sldId="286"/>
            <ac:spMk id="9" creationId="{CA6DF2DF-36C6-1293-23FE-A52355D6AF93}"/>
          </ac:spMkLst>
        </pc:spChg>
        <pc:spChg chg="mod">
          <ac:chgData name="Isabella Weichselbraun" userId="50e5d5b1-0eab-4623-b69f-5b0ec67d5b54" providerId="ADAL" clId="{7B3CA77B-16E2-44B3-9E50-A2683DB49404}" dt="2026-02-09T08:57:43.754" v="58" actId="1076"/>
          <ac:spMkLst>
            <pc:docMk/>
            <pc:sldMk cId="0" sldId="286"/>
            <ac:spMk id="11" creationId="{258D734C-CD1D-1442-AE73-418DA6B0C556}"/>
          </ac:spMkLst>
        </pc:spChg>
        <pc:spChg chg="mod">
          <ac:chgData name="Isabella Weichselbraun" userId="50e5d5b1-0eab-4623-b69f-5b0ec67d5b54" providerId="ADAL" clId="{7B3CA77B-16E2-44B3-9E50-A2683DB49404}" dt="2026-02-09T08:57:45.535" v="59" actId="1076"/>
          <ac:spMkLst>
            <pc:docMk/>
            <pc:sldMk cId="0" sldId="286"/>
            <ac:spMk id="13" creationId="{5EFDD575-E2FA-A37A-D9C1-CF9DE2587933}"/>
          </ac:spMkLst>
        </pc:spChg>
        <pc:spChg chg="mod">
          <ac:chgData name="Isabella Weichselbraun" userId="50e5d5b1-0eab-4623-b69f-5b0ec67d5b54" providerId="ADAL" clId="{7B3CA77B-16E2-44B3-9E50-A2683DB49404}" dt="2026-02-09T09:10:55.009" v="67" actId="1076"/>
          <ac:spMkLst>
            <pc:docMk/>
            <pc:sldMk cId="0" sldId="286"/>
            <ac:spMk id="14" creationId="{C8C9D309-B4E7-131E-18EB-06E01BDEB118}"/>
          </ac:spMkLst>
        </pc:spChg>
        <pc:spChg chg="mod">
          <ac:chgData name="Isabella Weichselbraun" userId="50e5d5b1-0eab-4623-b69f-5b0ec67d5b54" providerId="ADAL" clId="{7B3CA77B-16E2-44B3-9E50-A2683DB49404}" dt="2026-02-09T08:57:52.522" v="63" actId="1076"/>
          <ac:spMkLst>
            <pc:docMk/>
            <pc:sldMk cId="0" sldId="286"/>
            <ac:spMk id="15" creationId="{AD5F8C26-BFF9-600A-3C7A-5559AD727B09}"/>
          </ac:spMkLst>
        </pc:spChg>
        <pc:spChg chg="mod">
          <ac:chgData name="Isabella Weichselbraun" userId="50e5d5b1-0eab-4623-b69f-5b0ec67d5b54" providerId="ADAL" clId="{7B3CA77B-16E2-44B3-9E50-A2683DB49404}" dt="2026-02-09T08:59:06.733" v="66" actId="1076"/>
          <ac:spMkLst>
            <pc:docMk/>
            <pc:sldMk cId="0" sldId="286"/>
            <ac:spMk id="16" creationId="{D1546F0A-EB9A-C710-A77C-2A70C26237FD}"/>
          </ac:spMkLst>
        </pc:spChg>
        <pc:spChg chg="mod">
          <ac:chgData name="Isabella Weichselbraun" userId="50e5d5b1-0eab-4623-b69f-5b0ec67d5b54" providerId="ADAL" clId="{7B3CA77B-16E2-44B3-9E50-A2683DB49404}" dt="2026-02-09T08:57:50.752" v="62" actId="1076"/>
          <ac:spMkLst>
            <pc:docMk/>
            <pc:sldMk cId="0" sldId="286"/>
            <ac:spMk id="17" creationId="{C9E268BF-35EC-D0C4-E1F8-3958A873F3A5}"/>
          </ac:spMkLst>
        </pc:spChg>
      </pc:sldChg>
    </pc:docChg>
  </pc:docChgLst>
  <pc:docChgLst>
    <pc:chgData name="Isabella Weichselbraun" userId="50e5d5b1-0eab-4623-b69f-5b0ec67d5b54" providerId="ADAL" clId="{AB285D30-FE8E-4E14-94C7-3018F28207DC}"/>
    <pc:docChg chg="modSld">
      <pc:chgData name="Isabella Weichselbraun" userId="50e5d5b1-0eab-4623-b69f-5b0ec67d5b54" providerId="ADAL" clId="{AB285D30-FE8E-4E14-94C7-3018F28207DC}" dt="2026-02-04T08:54:37.925" v="9" actId="14100"/>
      <pc:docMkLst>
        <pc:docMk/>
      </pc:docMkLst>
      <pc:sldChg chg="modSp mod">
        <pc:chgData name="Isabella Weichselbraun" userId="50e5d5b1-0eab-4623-b69f-5b0ec67d5b54" providerId="ADAL" clId="{AB285D30-FE8E-4E14-94C7-3018F28207DC}" dt="2026-02-04T08:53:30.240" v="6" actId="207"/>
        <pc:sldMkLst>
          <pc:docMk/>
          <pc:sldMk cId="0" sldId="257"/>
        </pc:sldMkLst>
        <pc:spChg chg="mod">
          <ac:chgData name="Isabella Weichselbraun" userId="50e5d5b1-0eab-4623-b69f-5b0ec67d5b54" providerId="ADAL" clId="{AB285D30-FE8E-4E14-94C7-3018F28207DC}" dt="2026-02-04T08:53:30.240" v="6" actId="207"/>
          <ac:spMkLst>
            <pc:docMk/>
            <pc:sldMk cId="0" sldId="257"/>
            <ac:spMk id="4" creationId="{00000000-0000-0000-0000-000000000000}"/>
          </ac:spMkLst>
        </pc:spChg>
      </pc:sldChg>
      <pc:sldChg chg="modSp mod">
        <pc:chgData name="Isabella Weichselbraun" userId="50e5d5b1-0eab-4623-b69f-5b0ec67d5b54" providerId="ADAL" clId="{AB285D30-FE8E-4E14-94C7-3018F28207DC}" dt="2026-02-04T08:50:23.794" v="1" actId="1076"/>
        <pc:sldMkLst>
          <pc:docMk/>
          <pc:sldMk cId="0" sldId="268"/>
        </pc:sldMkLst>
        <pc:spChg chg="mod">
          <ac:chgData name="Isabella Weichselbraun" userId="50e5d5b1-0eab-4623-b69f-5b0ec67d5b54" providerId="ADAL" clId="{AB285D30-FE8E-4E14-94C7-3018F28207DC}" dt="2026-02-04T08:50:23.794" v="1" actId="1076"/>
          <ac:spMkLst>
            <pc:docMk/>
            <pc:sldMk cId="0" sldId="268"/>
            <ac:spMk id="3" creationId="{00000000-0000-0000-0000-000000000000}"/>
          </ac:spMkLst>
        </pc:spChg>
      </pc:sldChg>
      <pc:sldChg chg="modSp mod">
        <pc:chgData name="Isabella Weichselbraun" userId="50e5d5b1-0eab-4623-b69f-5b0ec67d5b54" providerId="ADAL" clId="{AB285D30-FE8E-4E14-94C7-3018F28207DC}" dt="2026-02-04T08:52:23.033" v="5" actId="20577"/>
        <pc:sldMkLst>
          <pc:docMk/>
          <pc:sldMk cId="0" sldId="276"/>
        </pc:sldMkLst>
        <pc:spChg chg="mod">
          <ac:chgData name="Isabella Weichselbraun" userId="50e5d5b1-0eab-4623-b69f-5b0ec67d5b54" providerId="ADAL" clId="{AB285D30-FE8E-4E14-94C7-3018F28207DC}" dt="2026-02-04T08:52:23.033" v="5" actId="20577"/>
          <ac:spMkLst>
            <pc:docMk/>
            <pc:sldMk cId="0" sldId="276"/>
            <ac:spMk id="4" creationId="{00000000-0000-0000-0000-000000000000}"/>
          </ac:spMkLst>
        </pc:spChg>
      </pc:sldChg>
      <pc:sldChg chg="modSp">
        <pc:chgData name="Isabella Weichselbraun" userId="50e5d5b1-0eab-4623-b69f-5b0ec67d5b54" providerId="ADAL" clId="{AB285D30-FE8E-4E14-94C7-3018F28207DC}" dt="2026-02-04T08:54:37.925" v="9" actId="14100"/>
        <pc:sldMkLst>
          <pc:docMk/>
          <pc:sldMk cId="0" sldId="285"/>
        </pc:sldMkLst>
      </pc:sldChg>
      <pc:sldChg chg="modSp mod">
        <pc:chgData name="Isabella Weichselbraun" userId="50e5d5b1-0eab-4623-b69f-5b0ec67d5b54" providerId="ADAL" clId="{AB285D30-FE8E-4E14-94C7-3018F28207DC}" dt="2026-02-04T08:54:26.525" v="8" actId="20577"/>
        <pc:sldMkLst>
          <pc:docMk/>
          <pc:sldMk cId="0" sldId="287"/>
        </pc:sldMkLst>
        <pc:spChg chg="mod">
          <ac:chgData name="Isabella Weichselbraun" userId="50e5d5b1-0eab-4623-b69f-5b0ec67d5b54" providerId="ADAL" clId="{AB285D30-FE8E-4E14-94C7-3018F28207DC}" dt="2026-02-04T08:54:26.525" v="8" actId="20577"/>
          <ac:spMkLst>
            <pc:docMk/>
            <pc:sldMk cId="0" sldId="287"/>
            <ac:spMk id="3" creationId="{00000000-0000-0000-0000-000000000000}"/>
          </ac:spMkLst>
        </pc:spChg>
      </pc:sldChg>
    </pc:docChg>
  </pc:docChgLst>
  <pc:docChgLst>
    <pc:chgData name="Katharina Pichler" userId="8a798de9-90c8-44c4-a312-db59e022c3bc" providerId="ADAL" clId="{5FC3D22E-B616-47BE-BB52-C96B9C83DD05}"/>
    <pc:docChg chg="undo redo custSel addSld delSld modSld sldOrd">
      <pc:chgData name="Katharina Pichler" userId="8a798de9-90c8-44c4-a312-db59e022c3bc" providerId="ADAL" clId="{5FC3D22E-B616-47BE-BB52-C96B9C83DD05}" dt="2026-02-05T11:46:57.666" v="1551" actId="2696"/>
      <pc:docMkLst>
        <pc:docMk/>
      </pc:docMkLst>
      <pc:sldChg chg="modSp mod">
        <pc:chgData name="Katharina Pichler" userId="8a798de9-90c8-44c4-a312-db59e022c3bc" providerId="ADAL" clId="{5FC3D22E-B616-47BE-BB52-C96B9C83DD05}" dt="2026-02-04T12:07:14.624" v="546" actId="403"/>
        <pc:sldMkLst>
          <pc:docMk/>
          <pc:sldMk cId="0" sldId="256"/>
        </pc:sldMkLst>
        <pc:spChg chg="mod">
          <ac:chgData name="Katharina Pichler" userId="8a798de9-90c8-44c4-a312-db59e022c3bc" providerId="ADAL" clId="{5FC3D22E-B616-47BE-BB52-C96B9C83DD05}" dt="2026-02-04T12:07:11.293" v="544" actId="403"/>
          <ac:spMkLst>
            <pc:docMk/>
            <pc:sldMk cId="0" sldId="256"/>
            <ac:spMk id="2" creationId="{00000000-0000-0000-0000-000000000000}"/>
          </ac:spMkLst>
        </pc:spChg>
        <pc:spChg chg="mod">
          <ac:chgData name="Katharina Pichler" userId="8a798de9-90c8-44c4-a312-db59e022c3bc" providerId="ADAL" clId="{5FC3D22E-B616-47BE-BB52-C96B9C83DD05}" dt="2026-02-04T12:07:14.624" v="546" actId="403"/>
          <ac:spMkLst>
            <pc:docMk/>
            <pc:sldMk cId="0" sldId="256"/>
            <ac:spMk id="3" creationId="{00000000-0000-0000-0000-000000000000}"/>
          </ac:spMkLst>
        </pc:spChg>
      </pc:sldChg>
      <pc:sldChg chg="modSp mod">
        <pc:chgData name="Katharina Pichler" userId="8a798de9-90c8-44c4-a312-db59e022c3bc" providerId="ADAL" clId="{5FC3D22E-B616-47BE-BB52-C96B9C83DD05}" dt="2026-02-05T10:21:23.957" v="1265" actId="1076"/>
        <pc:sldMkLst>
          <pc:docMk/>
          <pc:sldMk cId="0" sldId="257"/>
        </pc:sldMkLst>
        <pc:spChg chg="mod">
          <ac:chgData name="Katharina Pichler" userId="8a798de9-90c8-44c4-a312-db59e022c3bc" providerId="ADAL" clId="{5FC3D22E-B616-47BE-BB52-C96B9C83DD05}" dt="2026-02-04T10:20:24.001" v="77" actId="790"/>
          <ac:spMkLst>
            <pc:docMk/>
            <pc:sldMk cId="0" sldId="257"/>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57"/>
            <ac:spMk id="3" creationId="{00000000-0000-0000-0000-000000000000}"/>
          </ac:spMkLst>
        </pc:spChg>
        <pc:spChg chg="mod">
          <ac:chgData name="Katharina Pichler" userId="8a798de9-90c8-44c4-a312-db59e022c3bc" providerId="ADAL" clId="{5FC3D22E-B616-47BE-BB52-C96B9C83DD05}" dt="2026-02-05T10:21:23.957" v="1265" actId="1076"/>
          <ac:spMkLst>
            <pc:docMk/>
            <pc:sldMk cId="0" sldId="257"/>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57"/>
            <ac:spMk id="5" creationId="{00000000-0000-0000-0000-000000000000}"/>
          </ac:spMkLst>
        </pc:spChg>
        <pc:spChg chg="mod">
          <ac:chgData name="Katharina Pichler" userId="8a798de9-90c8-44c4-a312-db59e022c3bc" providerId="ADAL" clId="{5FC3D22E-B616-47BE-BB52-C96B9C83DD05}" dt="2026-02-04T10:20:24.001" v="77" actId="790"/>
          <ac:spMkLst>
            <pc:docMk/>
            <pc:sldMk cId="0" sldId="257"/>
            <ac:spMk id="6" creationId="{00000000-0000-0000-0000-000000000000}"/>
          </ac:spMkLst>
        </pc:spChg>
      </pc:sldChg>
      <pc:sldChg chg="addSp delSp modSp mod">
        <pc:chgData name="Katharina Pichler" userId="8a798de9-90c8-44c4-a312-db59e022c3bc" providerId="ADAL" clId="{5FC3D22E-B616-47BE-BB52-C96B9C83DD05}" dt="2026-02-04T10:20:42.800" v="78" actId="207"/>
        <pc:sldMkLst>
          <pc:docMk/>
          <pc:sldMk cId="0" sldId="258"/>
        </pc:sldMkLst>
        <pc:spChg chg="mod">
          <ac:chgData name="Katharina Pichler" userId="8a798de9-90c8-44c4-a312-db59e022c3bc" providerId="ADAL" clId="{5FC3D22E-B616-47BE-BB52-C96B9C83DD05}" dt="2026-02-04T10:20:24.001" v="77" actId="790"/>
          <ac:spMkLst>
            <pc:docMk/>
            <pc:sldMk cId="0" sldId="258"/>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58"/>
            <ac:spMk id="4" creationId="{00000000-0000-0000-0000-000000000000}"/>
          </ac:spMkLst>
        </pc:spChg>
        <pc:spChg chg="add mod">
          <ac:chgData name="Katharina Pichler" userId="8a798de9-90c8-44c4-a312-db59e022c3bc" providerId="ADAL" clId="{5FC3D22E-B616-47BE-BB52-C96B9C83DD05}" dt="2026-02-04T10:20:24.001" v="77" actId="790"/>
          <ac:spMkLst>
            <pc:docMk/>
            <pc:sldMk cId="0" sldId="258"/>
            <ac:spMk id="6" creationId="{7E10E4D0-DEFE-5B77-BC25-65D468BF172B}"/>
          </ac:spMkLst>
        </pc:spChg>
        <pc:graphicFrameChg chg="add mod modGraphic">
          <ac:chgData name="Katharina Pichler" userId="8a798de9-90c8-44c4-a312-db59e022c3bc" providerId="ADAL" clId="{5FC3D22E-B616-47BE-BB52-C96B9C83DD05}" dt="2026-02-04T10:20:42.800" v="78" actId="207"/>
          <ac:graphicFrameMkLst>
            <pc:docMk/>
            <pc:sldMk cId="0" sldId="258"/>
            <ac:graphicFrameMk id="5" creationId="{87453E28-ABFA-BA7D-F655-4620A2789ED6}"/>
          </ac:graphicFrameMkLst>
        </pc:graphicFrameChg>
      </pc:sldChg>
      <pc:sldChg chg="addSp delSp modSp mod modNotesTx">
        <pc:chgData name="Katharina Pichler" userId="8a798de9-90c8-44c4-a312-db59e022c3bc" providerId="ADAL" clId="{5FC3D22E-B616-47BE-BB52-C96B9C83DD05}" dt="2026-02-04T14:06:57.375" v="1092" actId="20577"/>
        <pc:sldMkLst>
          <pc:docMk/>
          <pc:sldMk cId="0" sldId="259"/>
        </pc:sldMkLst>
        <pc:spChg chg="mod">
          <ac:chgData name="Katharina Pichler" userId="8a798de9-90c8-44c4-a312-db59e022c3bc" providerId="ADAL" clId="{5FC3D22E-B616-47BE-BB52-C96B9C83DD05}" dt="2026-02-04T10:27:48.789" v="140" actId="255"/>
          <ac:spMkLst>
            <pc:docMk/>
            <pc:sldMk cId="0" sldId="259"/>
            <ac:spMk id="3" creationId="{00000000-0000-0000-0000-000000000000}"/>
          </ac:spMkLst>
        </pc:spChg>
        <pc:spChg chg="mod">
          <ac:chgData name="Katharina Pichler" userId="8a798de9-90c8-44c4-a312-db59e022c3bc" providerId="ADAL" clId="{5FC3D22E-B616-47BE-BB52-C96B9C83DD05}" dt="2026-02-04T10:28:07.770" v="144" actId="403"/>
          <ac:spMkLst>
            <pc:docMk/>
            <pc:sldMk cId="0" sldId="259"/>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59"/>
            <ac:spMk id="5" creationId="{00000000-0000-0000-0000-000000000000}"/>
          </ac:spMkLst>
        </pc:spChg>
        <pc:spChg chg="mod">
          <ac:chgData name="Katharina Pichler" userId="8a798de9-90c8-44c4-a312-db59e022c3bc" providerId="ADAL" clId="{5FC3D22E-B616-47BE-BB52-C96B9C83DD05}" dt="2026-02-04T10:20:59.387" v="82" actId="1076"/>
          <ac:spMkLst>
            <pc:docMk/>
            <pc:sldMk cId="0" sldId="259"/>
            <ac:spMk id="8" creationId="{00000000-0000-0000-0000-000000000000}"/>
          </ac:spMkLst>
        </pc:spChg>
        <pc:spChg chg="add mod">
          <ac:chgData name="Katharina Pichler" userId="8a798de9-90c8-44c4-a312-db59e022c3bc" providerId="ADAL" clId="{5FC3D22E-B616-47BE-BB52-C96B9C83DD05}" dt="2026-02-04T10:26:56.336" v="131"/>
          <ac:spMkLst>
            <pc:docMk/>
            <pc:sldMk cId="0" sldId="259"/>
            <ac:spMk id="9" creationId="{30595FB6-A238-2062-25B1-37BD941E3516}"/>
          </ac:spMkLst>
        </pc:spChg>
        <pc:spChg chg="add mod">
          <ac:chgData name="Katharina Pichler" userId="8a798de9-90c8-44c4-a312-db59e022c3bc" providerId="ADAL" clId="{5FC3D22E-B616-47BE-BB52-C96B9C83DD05}" dt="2026-02-04T10:27:06.700" v="133"/>
          <ac:spMkLst>
            <pc:docMk/>
            <pc:sldMk cId="0" sldId="259"/>
            <ac:spMk id="10" creationId="{2D207D1E-B41C-F3EE-8DEA-FE9419E55141}"/>
          </ac:spMkLst>
        </pc:spChg>
      </pc:sldChg>
      <pc:sldChg chg="modSp mod modNotesTx">
        <pc:chgData name="Katharina Pichler" userId="8a798de9-90c8-44c4-a312-db59e022c3bc" providerId="ADAL" clId="{5FC3D22E-B616-47BE-BB52-C96B9C83DD05}" dt="2026-02-04T14:49:00.944" v="1177" actId="313"/>
        <pc:sldMkLst>
          <pc:docMk/>
          <pc:sldMk cId="0" sldId="260"/>
        </pc:sldMkLst>
        <pc:spChg chg="mod">
          <ac:chgData name="Katharina Pichler" userId="8a798de9-90c8-44c4-a312-db59e022c3bc" providerId="ADAL" clId="{5FC3D22E-B616-47BE-BB52-C96B9C83DD05}" dt="2026-02-04T10:20:24.001" v="77" actId="790"/>
          <ac:spMkLst>
            <pc:docMk/>
            <pc:sldMk cId="0" sldId="260"/>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60"/>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60"/>
            <ac:spMk id="5" creationId="{00000000-0000-0000-0000-000000000000}"/>
          </ac:spMkLst>
        </pc:spChg>
        <pc:spChg chg="mod">
          <ac:chgData name="Katharina Pichler" userId="8a798de9-90c8-44c4-a312-db59e022c3bc" providerId="ADAL" clId="{5FC3D22E-B616-47BE-BB52-C96B9C83DD05}" dt="2026-02-04T10:20:24.001" v="77" actId="790"/>
          <ac:spMkLst>
            <pc:docMk/>
            <pc:sldMk cId="0" sldId="260"/>
            <ac:spMk id="6" creationId="{00000000-0000-0000-0000-000000000000}"/>
          </ac:spMkLst>
        </pc:spChg>
        <pc:spChg chg="mod">
          <ac:chgData name="Katharina Pichler" userId="8a798de9-90c8-44c4-a312-db59e022c3bc" providerId="ADAL" clId="{5FC3D22E-B616-47BE-BB52-C96B9C83DD05}" dt="2026-02-04T10:20:24.001" v="77" actId="790"/>
          <ac:spMkLst>
            <pc:docMk/>
            <pc:sldMk cId="0" sldId="260"/>
            <ac:spMk id="7" creationId="{00000000-0000-0000-0000-000000000000}"/>
          </ac:spMkLst>
        </pc:spChg>
        <pc:spChg chg="mod">
          <ac:chgData name="Katharina Pichler" userId="8a798de9-90c8-44c4-a312-db59e022c3bc" providerId="ADAL" clId="{5FC3D22E-B616-47BE-BB52-C96B9C83DD05}" dt="2026-02-04T10:20:24.001" v="77" actId="790"/>
          <ac:spMkLst>
            <pc:docMk/>
            <pc:sldMk cId="0" sldId="260"/>
            <ac:spMk id="8" creationId="{00000000-0000-0000-0000-000000000000}"/>
          </ac:spMkLst>
        </pc:spChg>
        <pc:spChg chg="mod">
          <ac:chgData name="Katharina Pichler" userId="8a798de9-90c8-44c4-a312-db59e022c3bc" providerId="ADAL" clId="{5FC3D22E-B616-47BE-BB52-C96B9C83DD05}" dt="2026-02-04T10:21:48.378" v="89" actId="14100"/>
          <ac:spMkLst>
            <pc:docMk/>
            <pc:sldMk cId="0" sldId="260"/>
            <ac:spMk id="9" creationId="{00000000-0000-0000-0000-000000000000}"/>
          </ac:spMkLst>
        </pc:spChg>
        <pc:spChg chg="mod">
          <ac:chgData name="Katharina Pichler" userId="8a798de9-90c8-44c4-a312-db59e022c3bc" providerId="ADAL" clId="{5FC3D22E-B616-47BE-BB52-C96B9C83DD05}" dt="2026-02-04T10:20:24.001" v="77" actId="790"/>
          <ac:spMkLst>
            <pc:docMk/>
            <pc:sldMk cId="0" sldId="260"/>
            <ac:spMk id="10" creationId="{00000000-0000-0000-0000-000000000000}"/>
          </ac:spMkLst>
        </pc:spChg>
        <pc:spChg chg="mod">
          <ac:chgData name="Katharina Pichler" userId="8a798de9-90c8-44c4-a312-db59e022c3bc" providerId="ADAL" clId="{5FC3D22E-B616-47BE-BB52-C96B9C83DD05}" dt="2026-02-04T10:20:24.001" v="77" actId="790"/>
          <ac:spMkLst>
            <pc:docMk/>
            <pc:sldMk cId="0" sldId="260"/>
            <ac:spMk id="11" creationId="{00000000-0000-0000-0000-000000000000}"/>
          </ac:spMkLst>
        </pc:spChg>
        <pc:spChg chg="mod">
          <ac:chgData name="Katharina Pichler" userId="8a798de9-90c8-44c4-a312-db59e022c3bc" providerId="ADAL" clId="{5FC3D22E-B616-47BE-BB52-C96B9C83DD05}" dt="2026-02-04T10:20:24.001" v="77" actId="790"/>
          <ac:spMkLst>
            <pc:docMk/>
            <pc:sldMk cId="0" sldId="260"/>
            <ac:spMk id="12" creationId="{00000000-0000-0000-0000-000000000000}"/>
          </ac:spMkLst>
        </pc:spChg>
        <pc:spChg chg="mod">
          <ac:chgData name="Katharina Pichler" userId="8a798de9-90c8-44c4-a312-db59e022c3bc" providerId="ADAL" clId="{5FC3D22E-B616-47BE-BB52-C96B9C83DD05}" dt="2026-02-04T10:21:15.426" v="83" actId="14100"/>
          <ac:spMkLst>
            <pc:docMk/>
            <pc:sldMk cId="0" sldId="260"/>
            <ac:spMk id="13" creationId="{00000000-0000-0000-0000-000000000000}"/>
          </ac:spMkLst>
        </pc:spChg>
      </pc:sldChg>
      <pc:sldChg chg="modSp mod">
        <pc:chgData name="Katharina Pichler" userId="8a798de9-90c8-44c4-a312-db59e022c3bc" providerId="ADAL" clId="{5FC3D22E-B616-47BE-BB52-C96B9C83DD05}" dt="2026-02-04T10:28:22.620" v="146" actId="1076"/>
        <pc:sldMkLst>
          <pc:docMk/>
          <pc:sldMk cId="0" sldId="261"/>
        </pc:sldMkLst>
        <pc:spChg chg="mod modCrop">
          <ac:chgData name="Katharina Pichler" userId="8a798de9-90c8-44c4-a312-db59e022c3bc" providerId="ADAL" clId="{5FC3D22E-B616-47BE-BB52-C96B9C83DD05}" dt="2026-02-04T10:22:30.679" v="96" actId="732"/>
          <ac:spMkLst>
            <pc:docMk/>
            <pc:sldMk cId="0" sldId="261"/>
            <ac:spMk id="2" creationId="{00000000-0000-0000-0000-000000000000}"/>
          </ac:spMkLst>
        </pc:spChg>
        <pc:spChg chg="mod modCrop">
          <ac:chgData name="Katharina Pichler" userId="8a798de9-90c8-44c4-a312-db59e022c3bc" providerId="ADAL" clId="{5FC3D22E-B616-47BE-BB52-C96B9C83DD05}" dt="2026-02-04T10:22:19.585" v="94" actId="1076"/>
          <ac:spMkLst>
            <pc:docMk/>
            <pc:sldMk cId="0" sldId="261"/>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61"/>
            <ac:spMk id="4" creationId="{00000000-0000-0000-0000-000000000000}"/>
          </ac:spMkLst>
        </pc:spChg>
        <pc:spChg chg="mod">
          <ac:chgData name="Katharina Pichler" userId="8a798de9-90c8-44c4-a312-db59e022c3bc" providerId="ADAL" clId="{5FC3D22E-B616-47BE-BB52-C96B9C83DD05}" dt="2026-02-04T10:21:58.689" v="90" actId="14100"/>
          <ac:spMkLst>
            <pc:docMk/>
            <pc:sldMk cId="0" sldId="261"/>
            <ac:spMk id="5" creationId="{00000000-0000-0000-0000-000000000000}"/>
          </ac:spMkLst>
        </pc:spChg>
        <pc:spChg chg="mod">
          <ac:chgData name="Katharina Pichler" userId="8a798de9-90c8-44c4-a312-db59e022c3bc" providerId="ADAL" clId="{5FC3D22E-B616-47BE-BB52-C96B9C83DD05}" dt="2026-02-04T10:27:39.675" v="139" actId="403"/>
          <ac:spMkLst>
            <pc:docMk/>
            <pc:sldMk cId="0" sldId="261"/>
            <ac:spMk id="6" creationId="{00000000-0000-0000-0000-000000000000}"/>
          </ac:spMkLst>
        </pc:spChg>
        <pc:spChg chg="mod">
          <ac:chgData name="Katharina Pichler" userId="8a798de9-90c8-44c4-a312-db59e022c3bc" providerId="ADAL" clId="{5FC3D22E-B616-47BE-BB52-C96B9C83DD05}" dt="2026-02-04T10:28:22.620" v="146" actId="1076"/>
          <ac:spMkLst>
            <pc:docMk/>
            <pc:sldMk cId="0" sldId="261"/>
            <ac:spMk id="7" creationId="{00000000-0000-0000-0000-000000000000}"/>
          </ac:spMkLst>
        </pc:spChg>
      </pc:sldChg>
      <pc:sldChg chg="modSp mod modNotesTx">
        <pc:chgData name="Katharina Pichler" userId="8a798de9-90c8-44c4-a312-db59e022c3bc" providerId="ADAL" clId="{5FC3D22E-B616-47BE-BB52-C96B9C83DD05}" dt="2026-02-04T14:49:15.285" v="1183" actId="20577"/>
        <pc:sldMkLst>
          <pc:docMk/>
          <pc:sldMk cId="0" sldId="262"/>
        </pc:sldMkLst>
        <pc:spChg chg="mod">
          <ac:chgData name="Katharina Pichler" userId="8a798de9-90c8-44c4-a312-db59e022c3bc" providerId="ADAL" clId="{5FC3D22E-B616-47BE-BB52-C96B9C83DD05}" dt="2026-02-04T10:22:51.852" v="104" actId="404"/>
          <ac:spMkLst>
            <pc:docMk/>
            <pc:sldMk cId="0" sldId="262"/>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62"/>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62"/>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62"/>
            <ac:spMk id="5" creationId="{00000000-0000-0000-0000-000000000000}"/>
          </ac:spMkLst>
        </pc:spChg>
      </pc:sldChg>
      <pc:sldChg chg="modSp mod modNotesTx">
        <pc:chgData name="Katharina Pichler" userId="8a798de9-90c8-44c4-a312-db59e022c3bc" providerId="ADAL" clId="{5FC3D22E-B616-47BE-BB52-C96B9C83DD05}" dt="2026-02-04T14:49:26.645" v="1187" actId="20577"/>
        <pc:sldMkLst>
          <pc:docMk/>
          <pc:sldMk cId="0" sldId="263"/>
        </pc:sldMkLst>
        <pc:spChg chg="mod">
          <ac:chgData name="Katharina Pichler" userId="8a798de9-90c8-44c4-a312-db59e022c3bc" providerId="ADAL" clId="{5FC3D22E-B616-47BE-BB52-C96B9C83DD05}" dt="2026-02-04T10:24:15.489" v="119" actId="114"/>
          <ac:spMkLst>
            <pc:docMk/>
            <pc:sldMk cId="0" sldId="263"/>
            <ac:spMk id="2" creationId="{00000000-0000-0000-0000-000000000000}"/>
          </ac:spMkLst>
        </pc:spChg>
        <pc:spChg chg="mod">
          <ac:chgData name="Katharina Pichler" userId="8a798de9-90c8-44c4-a312-db59e022c3bc" providerId="ADAL" clId="{5FC3D22E-B616-47BE-BB52-C96B9C83DD05}" dt="2026-02-04T10:23:09.535" v="105" actId="404"/>
          <ac:spMkLst>
            <pc:docMk/>
            <pc:sldMk cId="0" sldId="263"/>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63"/>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63"/>
            <ac:spMk id="5" creationId="{00000000-0000-0000-0000-000000000000}"/>
          </ac:spMkLst>
        </pc:spChg>
      </pc:sldChg>
      <pc:sldChg chg="modSp mod modNotesTx">
        <pc:chgData name="Katharina Pichler" userId="8a798de9-90c8-44c4-a312-db59e022c3bc" providerId="ADAL" clId="{5FC3D22E-B616-47BE-BB52-C96B9C83DD05}" dt="2026-02-04T10:58:04.827" v="504" actId="6549"/>
        <pc:sldMkLst>
          <pc:docMk/>
          <pc:sldMk cId="0" sldId="264"/>
        </pc:sldMkLst>
        <pc:spChg chg="mod">
          <ac:chgData name="Katharina Pichler" userId="8a798de9-90c8-44c4-a312-db59e022c3bc" providerId="ADAL" clId="{5FC3D22E-B616-47BE-BB52-C96B9C83DD05}" dt="2026-02-04T10:51:44.844" v="462" actId="20577"/>
          <ac:spMkLst>
            <pc:docMk/>
            <pc:sldMk cId="0" sldId="264"/>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64"/>
            <ac:spMk id="3" creationId="{00000000-0000-0000-0000-000000000000}"/>
          </ac:spMkLst>
        </pc:spChg>
        <pc:spChg chg="mod">
          <ac:chgData name="Katharina Pichler" userId="8a798de9-90c8-44c4-a312-db59e022c3bc" providerId="ADAL" clId="{5FC3D22E-B616-47BE-BB52-C96B9C83DD05}" dt="2026-02-04T10:51:55.274" v="463" actId="1076"/>
          <ac:spMkLst>
            <pc:docMk/>
            <pc:sldMk cId="0" sldId="264"/>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64"/>
            <ac:spMk id="5" creationId="{00000000-0000-0000-0000-000000000000}"/>
          </ac:spMkLst>
        </pc:spChg>
      </pc:sldChg>
      <pc:sldChg chg="modSp mod modNotesTx">
        <pc:chgData name="Katharina Pichler" userId="8a798de9-90c8-44c4-a312-db59e022c3bc" providerId="ADAL" clId="{5FC3D22E-B616-47BE-BB52-C96B9C83DD05}" dt="2026-02-04T14:49:47.253" v="1190" actId="20577"/>
        <pc:sldMkLst>
          <pc:docMk/>
          <pc:sldMk cId="0" sldId="265"/>
        </pc:sldMkLst>
        <pc:spChg chg="mod">
          <ac:chgData name="Katharina Pichler" userId="8a798de9-90c8-44c4-a312-db59e022c3bc" providerId="ADAL" clId="{5FC3D22E-B616-47BE-BB52-C96B9C83DD05}" dt="2026-02-04T10:51:19.979" v="460" actId="14100"/>
          <ac:spMkLst>
            <pc:docMk/>
            <pc:sldMk cId="0" sldId="265"/>
            <ac:spMk id="2" creationId="{00000000-0000-0000-0000-000000000000}"/>
          </ac:spMkLst>
        </pc:spChg>
        <pc:spChg chg="mod">
          <ac:chgData name="Katharina Pichler" userId="8a798de9-90c8-44c4-a312-db59e022c3bc" providerId="ADAL" clId="{5FC3D22E-B616-47BE-BB52-C96B9C83DD05}" dt="2026-02-04T10:51:16.410" v="459" actId="1076"/>
          <ac:spMkLst>
            <pc:docMk/>
            <pc:sldMk cId="0" sldId="265"/>
            <ac:spMk id="3" creationId="{00000000-0000-0000-0000-000000000000}"/>
          </ac:spMkLst>
        </pc:spChg>
        <pc:spChg chg="mod">
          <ac:chgData name="Katharina Pichler" userId="8a798de9-90c8-44c4-a312-db59e022c3bc" providerId="ADAL" clId="{5FC3D22E-B616-47BE-BB52-C96B9C83DD05}" dt="2026-02-04T10:51:10.178" v="457" actId="1076"/>
          <ac:spMkLst>
            <pc:docMk/>
            <pc:sldMk cId="0" sldId="265"/>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65"/>
            <ac:spMk id="5" creationId="{00000000-0000-0000-0000-000000000000}"/>
          </ac:spMkLst>
        </pc:spChg>
        <pc:picChg chg="mod">
          <ac:chgData name="Katharina Pichler" userId="8a798de9-90c8-44c4-a312-db59e022c3bc" providerId="ADAL" clId="{5FC3D22E-B616-47BE-BB52-C96B9C83DD05}" dt="2026-02-04T10:23:55.207" v="116" actId="1076"/>
          <ac:picMkLst>
            <pc:docMk/>
            <pc:sldMk cId="0" sldId="265"/>
            <ac:picMk id="6" creationId="{00000000-0000-0000-0000-000000000000}"/>
          </ac:picMkLst>
        </pc:picChg>
      </pc:sldChg>
      <pc:sldChg chg="modSp mod modNotesTx">
        <pc:chgData name="Katharina Pichler" userId="8a798de9-90c8-44c4-a312-db59e022c3bc" providerId="ADAL" clId="{5FC3D22E-B616-47BE-BB52-C96B9C83DD05}" dt="2026-02-04T14:49:52.316" v="1191" actId="20577"/>
        <pc:sldMkLst>
          <pc:docMk/>
          <pc:sldMk cId="0" sldId="266"/>
        </pc:sldMkLst>
        <pc:spChg chg="mod">
          <ac:chgData name="Katharina Pichler" userId="8a798de9-90c8-44c4-a312-db59e022c3bc" providerId="ADAL" clId="{5FC3D22E-B616-47BE-BB52-C96B9C83DD05}" dt="2026-02-04T10:24:49.930" v="125" actId="1076"/>
          <ac:spMkLst>
            <pc:docMk/>
            <pc:sldMk cId="0" sldId="266"/>
            <ac:spMk id="2" creationId="{00000000-0000-0000-0000-000000000000}"/>
          </ac:spMkLst>
        </pc:spChg>
        <pc:spChg chg="mod">
          <ac:chgData name="Katharina Pichler" userId="8a798de9-90c8-44c4-a312-db59e022c3bc" providerId="ADAL" clId="{5FC3D22E-B616-47BE-BB52-C96B9C83DD05}" dt="2026-02-04T10:24:41.713" v="124" actId="404"/>
          <ac:spMkLst>
            <pc:docMk/>
            <pc:sldMk cId="0" sldId="266"/>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66"/>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66"/>
            <ac:spMk id="5" creationId="{00000000-0000-0000-0000-000000000000}"/>
          </ac:spMkLst>
        </pc:spChg>
        <pc:spChg chg="mod">
          <ac:chgData name="Katharina Pichler" userId="8a798de9-90c8-44c4-a312-db59e022c3bc" providerId="ADAL" clId="{5FC3D22E-B616-47BE-BB52-C96B9C83DD05}" dt="2026-02-04T10:20:24.001" v="77" actId="790"/>
          <ac:spMkLst>
            <pc:docMk/>
            <pc:sldMk cId="0" sldId="266"/>
            <ac:spMk id="6" creationId="{00000000-0000-0000-0000-000000000000}"/>
          </ac:spMkLst>
        </pc:spChg>
      </pc:sldChg>
      <pc:sldChg chg="addSp delSp modSp mod">
        <pc:chgData name="Katharina Pichler" userId="8a798de9-90c8-44c4-a312-db59e022c3bc" providerId="ADAL" clId="{5FC3D22E-B616-47BE-BB52-C96B9C83DD05}" dt="2026-02-04T10:29:22.167" v="156"/>
        <pc:sldMkLst>
          <pc:docMk/>
          <pc:sldMk cId="0" sldId="267"/>
        </pc:sldMkLst>
        <pc:spChg chg="mod">
          <ac:chgData name="Katharina Pichler" userId="8a798de9-90c8-44c4-a312-db59e022c3bc" providerId="ADAL" clId="{5FC3D22E-B616-47BE-BB52-C96B9C83DD05}" dt="2026-02-04T10:28:40.245" v="148" actId="255"/>
          <ac:spMkLst>
            <pc:docMk/>
            <pc:sldMk cId="0" sldId="267"/>
            <ac:spMk id="3" creationId="{00000000-0000-0000-0000-000000000000}"/>
          </ac:spMkLst>
        </pc:spChg>
        <pc:spChg chg="mod">
          <ac:chgData name="Katharina Pichler" userId="8a798de9-90c8-44c4-a312-db59e022c3bc" providerId="ADAL" clId="{5FC3D22E-B616-47BE-BB52-C96B9C83DD05}" dt="2026-02-04T10:25:01.704" v="127" actId="404"/>
          <ac:spMkLst>
            <pc:docMk/>
            <pc:sldMk cId="0" sldId="267"/>
            <ac:spMk id="4" creationId="{00000000-0000-0000-0000-000000000000}"/>
          </ac:spMkLst>
        </pc:spChg>
        <pc:spChg chg="mod">
          <ac:chgData name="Katharina Pichler" userId="8a798de9-90c8-44c4-a312-db59e022c3bc" providerId="ADAL" clId="{5FC3D22E-B616-47BE-BB52-C96B9C83DD05}" dt="2026-02-04T10:25:09.137" v="129" actId="14100"/>
          <ac:spMkLst>
            <pc:docMk/>
            <pc:sldMk cId="0" sldId="267"/>
            <ac:spMk id="5" creationId="{00000000-0000-0000-0000-000000000000}"/>
          </ac:spMkLst>
        </pc:spChg>
        <pc:spChg chg="mod">
          <ac:chgData name="Katharina Pichler" userId="8a798de9-90c8-44c4-a312-db59e022c3bc" providerId="ADAL" clId="{5FC3D22E-B616-47BE-BB52-C96B9C83DD05}" dt="2026-02-04T10:20:24.001" v="77" actId="790"/>
          <ac:spMkLst>
            <pc:docMk/>
            <pc:sldMk cId="0" sldId="267"/>
            <ac:spMk id="8" creationId="{00000000-0000-0000-0000-000000000000}"/>
          </ac:spMkLst>
        </pc:spChg>
        <pc:spChg chg="add mod">
          <ac:chgData name="Katharina Pichler" userId="8a798de9-90c8-44c4-a312-db59e022c3bc" providerId="ADAL" clId="{5FC3D22E-B616-47BE-BB52-C96B9C83DD05}" dt="2026-02-04T10:28:54.397" v="150"/>
          <ac:spMkLst>
            <pc:docMk/>
            <pc:sldMk cId="0" sldId="267"/>
            <ac:spMk id="9" creationId="{8A517BC3-10AE-6E6E-2CCE-BA33DECC20F5}"/>
          </ac:spMkLst>
        </pc:spChg>
        <pc:spChg chg="add mod">
          <ac:chgData name="Katharina Pichler" userId="8a798de9-90c8-44c4-a312-db59e022c3bc" providerId="ADAL" clId="{5FC3D22E-B616-47BE-BB52-C96B9C83DD05}" dt="2026-02-04T10:29:22.167" v="156"/>
          <ac:spMkLst>
            <pc:docMk/>
            <pc:sldMk cId="0" sldId="267"/>
            <ac:spMk id="10" creationId="{F9796796-9251-EF9C-1605-A919922B49D4}"/>
          </ac:spMkLst>
        </pc:spChg>
      </pc:sldChg>
      <pc:sldChg chg="modSp mod modNotesTx">
        <pc:chgData name="Katharina Pichler" userId="8a798de9-90c8-44c4-a312-db59e022c3bc" providerId="ADAL" clId="{5FC3D22E-B616-47BE-BB52-C96B9C83DD05}" dt="2026-02-04T14:50:09.884" v="1194" actId="20577"/>
        <pc:sldMkLst>
          <pc:docMk/>
          <pc:sldMk cId="0" sldId="268"/>
        </pc:sldMkLst>
        <pc:spChg chg="mod">
          <ac:chgData name="Katharina Pichler" userId="8a798de9-90c8-44c4-a312-db59e022c3bc" providerId="ADAL" clId="{5FC3D22E-B616-47BE-BB52-C96B9C83DD05}" dt="2026-02-04T10:30:31.555" v="175" actId="14100"/>
          <ac:spMkLst>
            <pc:docMk/>
            <pc:sldMk cId="0" sldId="268"/>
            <ac:spMk id="2" creationId="{00000000-0000-0000-0000-000000000000}"/>
          </ac:spMkLst>
        </pc:spChg>
        <pc:spChg chg="mod">
          <ac:chgData name="Katharina Pichler" userId="8a798de9-90c8-44c4-a312-db59e022c3bc" providerId="ADAL" clId="{5FC3D22E-B616-47BE-BB52-C96B9C83DD05}" dt="2026-02-04T10:30:40.731" v="179" actId="14100"/>
          <ac:spMkLst>
            <pc:docMk/>
            <pc:sldMk cId="0" sldId="268"/>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68"/>
            <ac:spMk id="4" creationId="{00000000-0000-0000-0000-000000000000}"/>
          </ac:spMkLst>
        </pc:spChg>
      </pc:sldChg>
      <pc:sldChg chg="addSp modSp mod modNotesTx">
        <pc:chgData name="Katharina Pichler" userId="8a798de9-90c8-44c4-a312-db59e022c3bc" providerId="ADAL" clId="{5FC3D22E-B616-47BE-BB52-C96B9C83DD05}" dt="2026-02-04T10:58:36.901" v="506" actId="20577"/>
        <pc:sldMkLst>
          <pc:docMk/>
          <pc:sldMk cId="0" sldId="269"/>
        </pc:sldMkLst>
        <pc:spChg chg="mod">
          <ac:chgData name="Katharina Pichler" userId="8a798de9-90c8-44c4-a312-db59e022c3bc" providerId="ADAL" clId="{5FC3D22E-B616-47BE-BB52-C96B9C83DD05}" dt="2026-02-04T10:31:39.828" v="188" actId="1076"/>
          <ac:spMkLst>
            <pc:docMk/>
            <pc:sldMk cId="0" sldId="269"/>
            <ac:spMk id="2" creationId="{00000000-0000-0000-0000-000000000000}"/>
          </ac:spMkLst>
        </pc:spChg>
        <pc:spChg chg="mod">
          <ac:chgData name="Katharina Pichler" userId="8a798de9-90c8-44c4-a312-db59e022c3bc" providerId="ADAL" clId="{5FC3D22E-B616-47BE-BB52-C96B9C83DD05}" dt="2026-02-04T10:31:35.684" v="187" actId="164"/>
          <ac:spMkLst>
            <pc:docMk/>
            <pc:sldMk cId="0" sldId="269"/>
            <ac:spMk id="3" creationId="{00000000-0000-0000-0000-000000000000}"/>
          </ac:spMkLst>
        </pc:spChg>
        <pc:spChg chg="mod">
          <ac:chgData name="Katharina Pichler" userId="8a798de9-90c8-44c4-a312-db59e022c3bc" providerId="ADAL" clId="{5FC3D22E-B616-47BE-BB52-C96B9C83DD05}" dt="2026-02-04T10:31:35.684" v="187" actId="164"/>
          <ac:spMkLst>
            <pc:docMk/>
            <pc:sldMk cId="0" sldId="269"/>
            <ac:spMk id="4" creationId="{00000000-0000-0000-0000-000000000000}"/>
          </ac:spMkLst>
        </pc:spChg>
        <pc:spChg chg="mod">
          <ac:chgData name="Katharina Pichler" userId="8a798de9-90c8-44c4-a312-db59e022c3bc" providerId="ADAL" clId="{5FC3D22E-B616-47BE-BB52-C96B9C83DD05}" dt="2026-02-04T10:31:35.684" v="187" actId="164"/>
          <ac:spMkLst>
            <pc:docMk/>
            <pc:sldMk cId="0" sldId="269"/>
            <ac:spMk id="5" creationId="{00000000-0000-0000-0000-000000000000}"/>
          </ac:spMkLst>
        </pc:spChg>
        <pc:spChg chg="mod">
          <ac:chgData name="Katharina Pichler" userId="8a798de9-90c8-44c4-a312-db59e022c3bc" providerId="ADAL" clId="{5FC3D22E-B616-47BE-BB52-C96B9C83DD05}" dt="2026-02-04T10:31:35.684" v="187" actId="164"/>
          <ac:spMkLst>
            <pc:docMk/>
            <pc:sldMk cId="0" sldId="269"/>
            <ac:spMk id="6" creationId="{00000000-0000-0000-0000-000000000000}"/>
          </ac:spMkLst>
        </pc:spChg>
        <pc:spChg chg="mod">
          <ac:chgData name="Katharina Pichler" userId="8a798de9-90c8-44c4-a312-db59e022c3bc" providerId="ADAL" clId="{5FC3D22E-B616-47BE-BB52-C96B9C83DD05}" dt="2026-02-04T10:32:00.677" v="190" actId="164"/>
          <ac:spMkLst>
            <pc:docMk/>
            <pc:sldMk cId="0" sldId="269"/>
            <ac:spMk id="7" creationId="{00000000-0000-0000-0000-000000000000}"/>
          </ac:spMkLst>
        </pc:spChg>
        <pc:spChg chg="mod">
          <ac:chgData name="Katharina Pichler" userId="8a798de9-90c8-44c4-a312-db59e022c3bc" providerId="ADAL" clId="{5FC3D22E-B616-47BE-BB52-C96B9C83DD05}" dt="2026-02-04T10:31:04.411" v="183" actId="14100"/>
          <ac:spMkLst>
            <pc:docMk/>
            <pc:sldMk cId="0" sldId="269"/>
            <ac:spMk id="8" creationId="{00000000-0000-0000-0000-000000000000}"/>
          </ac:spMkLst>
        </pc:spChg>
        <pc:spChg chg="mod">
          <ac:chgData name="Katharina Pichler" userId="8a798de9-90c8-44c4-a312-db59e022c3bc" providerId="ADAL" clId="{5FC3D22E-B616-47BE-BB52-C96B9C83DD05}" dt="2026-02-04T10:32:00.677" v="190" actId="164"/>
          <ac:spMkLst>
            <pc:docMk/>
            <pc:sldMk cId="0" sldId="269"/>
            <ac:spMk id="9" creationId="{00000000-0000-0000-0000-000000000000}"/>
          </ac:spMkLst>
        </pc:spChg>
        <pc:spChg chg="mod">
          <ac:chgData name="Katharina Pichler" userId="8a798de9-90c8-44c4-a312-db59e022c3bc" providerId="ADAL" clId="{5FC3D22E-B616-47BE-BB52-C96B9C83DD05}" dt="2026-02-04T10:32:00.677" v="190" actId="164"/>
          <ac:spMkLst>
            <pc:docMk/>
            <pc:sldMk cId="0" sldId="269"/>
            <ac:spMk id="10" creationId="{00000000-0000-0000-0000-000000000000}"/>
          </ac:spMkLst>
        </pc:spChg>
        <pc:spChg chg="mod">
          <ac:chgData name="Katharina Pichler" userId="8a798de9-90c8-44c4-a312-db59e022c3bc" providerId="ADAL" clId="{5FC3D22E-B616-47BE-BB52-C96B9C83DD05}" dt="2026-02-04T10:32:00.677" v="190" actId="164"/>
          <ac:spMkLst>
            <pc:docMk/>
            <pc:sldMk cId="0" sldId="269"/>
            <ac:spMk id="11" creationId="{00000000-0000-0000-0000-000000000000}"/>
          </ac:spMkLst>
        </pc:spChg>
        <pc:spChg chg="mod">
          <ac:chgData name="Katharina Pichler" userId="8a798de9-90c8-44c4-a312-db59e022c3bc" providerId="ADAL" clId="{5FC3D22E-B616-47BE-BB52-C96B9C83DD05}" dt="2026-02-04T10:32:00.677" v="190" actId="164"/>
          <ac:spMkLst>
            <pc:docMk/>
            <pc:sldMk cId="0" sldId="269"/>
            <ac:spMk id="12" creationId="{00000000-0000-0000-0000-000000000000}"/>
          </ac:spMkLst>
        </pc:spChg>
        <pc:spChg chg="mod">
          <ac:chgData name="Katharina Pichler" userId="8a798de9-90c8-44c4-a312-db59e022c3bc" providerId="ADAL" clId="{5FC3D22E-B616-47BE-BB52-C96B9C83DD05}" dt="2026-02-04T10:20:24.001" v="77" actId="790"/>
          <ac:spMkLst>
            <pc:docMk/>
            <pc:sldMk cId="0" sldId="269"/>
            <ac:spMk id="13" creationId="{00000000-0000-0000-0000-000000000000}"/>
          </ac:spMkLst>
        </pc:spChg>
        <pc:grpChg chg="add mod">
          <ac:chgData name="Katharina Pichler" userId="8a798de9-90c8-44c4-a312-db59e022c3bc" providerId="ADAL" clId="{5FC3D22E-B616-47BE-BB52-C96B9C83DD05}" dt="2026-02-04T10:31:42.761" v="189" actId="1076"/>
          <ac:grpSpMkLst>
            <pc:docMk/>
            <pc:sldMk cId="0" sldId="269"/>
            <ac:grpSpMk id="14" creationId="{10A47DF2-316C-2798-7F70-C996848247F1}"/>
          </ac:grpSpMkLst>
        </pc:grpChg>
        <pc:grpChg chg="add mod">
          <ac:chgData name="Katharina Pichler" userId="8a798de9-90c8-44c4-a312-db59e022c3bc" providerId="ADAL" clId="{5FC3D22E-B616-47BE-BB52-C96B9C83DD05}" dt="2026-02-04T10:32:12.618" v="192" actId="1076"/>
          <ac:grpSpMkLst>
            <pc:docMk/>
            <pc:sldMk cId="0" sldId="269"/>
            <ac:grpSpMk id="15" creationId="{0252013F-4DEA-04BA-ADFA-BFFD32EF0628}"/>
          </ac:grpSpMkLst>
        </pc:grpChg>
      </pc:sldChg>
      <pc:sldChg chg="modSp mod">
        <pc:chgData name="Katharina Pichler" userId="8a798de9-90c8-44c4-a312-db59e022c3bc" providerId="ADAL" clId="{5FC3D22E-B616-47BE-BB52-C96B9C83DD05}" dt="2026-02-04T10:50:59.997" v="456" actId="207"/>
        <pc:sldMkLst>
          <pc:docMk/>
          <pc:sldMk cId="0" sldId="270"/>
        </pc:sldMkLst>
        <pc:spChg chg="mod">
          <ac:chgData name="Katharina Pichler" userId="8a798de9-90c8-44c4-a312-db59e022c3bc" providerId="ADAL" clId="{5FC3D22E-B616-47BE-BB52-C96B9C83DD05}" dt="2026-02-04T10:32:46.325" v="202" actId="1076"/>
          <ac:spMkLst>
            <pc:docMk/>
            <pc:sldMk cId="0" sldId="270"/>
            <ac:spMk id="2" creationId="{00000000-0000-0000-0000-000000000000}"/>
          </ac:spMkLst>
        </pc:spChg>
        <pc:spChg chg="mod">
          <ac:chgData name="Katharina Pichler" userId="8a798de9-90c8-44c4-a312-db59e022c3bc" providerId="ADAL" clId="{5FC3D22E-B616-47BE-BB52-C96B9C83DD05}" dt="2026-02-04T10:32:41.520" v="199" actId="14100"/>
          <ac:spMkLst>
            <pc:docMk/>
            <pc:sldMk cId="0" sldId="270"/>
            <ac:spMk id="3" creationId="{00000000-0000-0000-0000-000000000000}"/>
          </ac:spMkLst>
        </pc:spChg>
        <pc:spChg chg="mod">
          <ac:chgData name="Katharina Pichler" userId="8a798de9-90c8-44c4-a312-db59e022c3bc" providerId="ADAL" clId="{5FC3D22E-B616-47BE-BB52-C96B9C83DD05}" dt="2026-02-04T10:50:59.997" v="456" actId="207"/>
          <ac:spMkLst>
            <pc:docMk/>
            <pc:sldMk cId="0" sldId="270"/>
            <ac:spMk id="4" creationId="{00000000-0000-0000-0000-000000000000}"/>
          </ac:spMkLst>
        </pc:spChg>
        <pc:spChg chg="mod">
          <ac:chgData name="Katharina Pichler" userId="8a798de9-90c8-44c4-a312-db59e022c3bc" providerId="ADAL" clId="{5FC3D22E-B616-47BE-BB52-C96B9C83DD05}" dt="2026-02-04T10:32:35.298" v="198" actId="404"/>
          <ac:spMkLst>
            <pc:docMk/>
            <pc:sldMk cId="0" sldId="270"/>
            <ac:spMk id="5" creationId="{00000000-0000-0000-0000-000000000000}"/>
          </ac:spMkLst>
        </pc:spChg>
        <pc:spChg chg="mod">
          <ac:chgData name="Katharina Pichler" userId="8a798de9-90c8-44c4-a312-db59e022c3bc" providerId="ADAL" clId="{5FC3D22E-B616-47BE-BB52-C96B9C83DD05}" dt="2026-02-04T10:20:24.001" v="77" actId="790"/>
          <ac:spMkLst>
            <pc:docMk/>
            <pc:sldMk cId="0" sldId="270"/>
            <ac:spMk id="6" creationId="{00000000-0000-0000-0000-000000000000}"/>
          </ac:spMkLst>
        </pc:spChg>
      </pc:sldChg>
      <pc:sldChg chg="modSp mod modNotesTx">
        <pc:chgData name="Katharina Pichler" userId="8a798de9-90c8-44c4-a312-db59e022c3bc" providerId="ADAL" clId="{5FC3D22E-B616-47BE-BB52-C96B9C83DD05}" dt="2026-02-04T14:50:22.206" v="1195" actId="20577"/>
        <pc:sldMkLst>
          <pc:docMk/>
          <pc:sldMk cId="0" sldId="271"/>
        </pc:sldMkLst>
        <pc:spChg chg="mod">
          <ac:chgData name="Katharina Pichler" userId="8a798de9-90c8-44c4-a312-db59e022c3bc" providerId="ADAL" clId="{5FC3D22E-B616-47BE-BB52-C96B9C83DD05}" dt="2026-02-04T10:20:24.001" v="77" actId="790"/>
          <ac:spMkLst>
            <pc:docMk/>
            <pc:sldMk cId="0" sldId="271"/>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71"/>
            <ac:spMk id="3" creationId="{00000000-0000-0000-0000-000000000000}"/>
          </ac:spMkLst>
        </pc:spChg>
        <pc:spChg chg="mod">
          <ac:chgData name="Katharina Pichler" userId="8a798de9-90c8-44c4-a312-db59e022c3bc" providerId="ADAL" clId="{5FC3D22E-B616-47BE-BB52-C96B9C83DD05}" dt="2026-02-04T10:32:52.513" v="203" actId="404"/>
          <ac:spMkLst>
            <pc:docMk/>
            <pc:sldMk cId="0" sldId="271"/>
            <ac:spMk id="4" creationId="{00000000-0000-0000-0000-000000000000}"/>
          </ac:spMkLst>
        </pc:spChg>
        <pc:spChg chg="mod">
          <ac:chgData name="Katharina Pichler" userId="8a798de9-90c8-44c4-a312-db59e022c3bc" providerId="ADAL" clId="{5FC3D22E-B616-47BE-BB52-C96B9C83DD05}" dt="2026-02-04T10:33:18.966" v="210" actId="1076"/>
          <ac:spMkLst>
            <pc:docMk/>
            <pc:sldMk cId="0" sldId="271"/>
            <ac:spMk id="5" creationId="{00000000-0000-0000-0000-000000000000}"/>
          </ac:spMkLst>
        </pc:spChg>
        <pc:spChg chg="mod">
          <ac:chgData name="Katharina Pichler" userId="8a798de9-90c8-44c4-a312-db59e022c3bc" providerId="ADAL" clId="{5FC3D22E-B616-47BE-BB52-C96B9C83DD05}" dt="2026-02-04T10:33:08.924" v="208" actId="1076"/>
          <ac:spMkLst>
            <pc:docMk/>
            <pc:sldMk cId="0" sldId="271"/>
            <ac:spMk id="6" creationId="{00000000-0000-0000-0000-000000000000}"/>
          </ac:spMkLst>
        </pc:spChg>
        <pc:spChg chg="mod">
          <ac:chgData name="Katharina Pichler" userId="8a798de9-90c8-44c4-a312-db59e022c3bc" providerId="ADAL" clId="{5FC3D22E-B616-47BE-BB52-C96B9C83DD05}" dt="2026-02-04T10:33:12.099" v="209" actId="1076"/>
          <ac:spMkLst>
            <pc:docMk/>
            <pc:sldMk cId="0" sldId="271"/>
            <ac:spMk id="7" creationId="{00000000-0000-0000-0000-000000000000}"/>
          </ac:spMkLst>
        </pc:spChg>
        <pc:spChg chg="mod">
          <ac:chgData name="Katharina Pichler" userId="8a798de9-90c8-44c4-a312-db59e022c3bc" providerId="ADAL" clId="{5FC3D22E-B616-47BE-BB52-C96B9C83DD05}" dt="2026-02-04T10:20:24.001" v="77" actId="790"/>
          <ac:spMkLst>
            <pc:docMk/>
            <pc:sldMk cId="0" sldId="271"/>
            <ac:spMk id="8" creationId="{00000000-0000-0000-0000-000000000000}"/>
          </ac:spMkLst>
        </pc:spChg>
      </pc:sldChg>
      <pc:sldChg chg="modSp mod modNotesTx">
        <pc:chgData name="Katharina Pichler" userId="8a798de9-90c8-44c4-a312-db59e022c3bc" providerId="ADAL" clId="{5FC3D22E-B616-47BE-BB52-C96B9C83DD05}" dt="2026-02-04T14:50:27.503" v="1197" actId="20577"/>
        <pc:sldMkLst>
          <pc:docMk/>
          <pc:sldMk cId="0" sldId="272"/>
        </pc:sldMkLst>
        <pc:spChg chg="mod">
          <ac:chgData name="Katharina Pichler" userId="8a798de9-90c8-44c4-a312-db59e022c3bc" providerId="ADAL" clId="{5FC3D22E-B616-47BE-BB52-C96B9C83DD05}" dt="2026-02-04T10:33:28.776" v="211" actId="404"/>
          <ac:spMkLst>
            <pc:docMk/>
            <pc:sldMk cId="0" sldId="272"/>
            <ac:spMk id="2" creationId="{00000000-0000-0000-0000-000000000000}"/>
          </ac:spMkLst>
        </pc:spChg>
        <pc:spChg chg="mod">
          <ac:chgData name="Katharina Pichler" userId="8a798de9-90c8-44c4-a312-db59e022c3bc" providerId="ADAL" clId="{5FC3D22E-B616-47BE-BB52-C96B9C83DD05}" dt="2026-02-04T10:34:30.943" v="226" actId="404"/>
          <ac:spMkLst>
            <pc:docMk/>
            <pc:sldMk cId="0" sldId="272"/>
            <ac:spMk id="3" creationId="{00000000-0000-0000-0000-000000000000}"/>
          </ac:spMkLst>
        </pc:spChg>
        <pc:spChg chg="mod">
          <ac:chgData name="Katharina Pichler" userId="8a798de9-90c8-44c4-a312-db59e022c3bc" providerId="ADAL" clId="{5FC3D22E-B616-47BE-BB52-C96B9C83DD05}" dt="2026-02-04T10:34:39.662" v="229" actId="1076"/>
          <ac:spMkLst>
            <pc:docMk/>
            <pc:sldMk cId="0" sldId="272"/>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72"/>
            <ac:spMk id="5" creationId="{00000000-0000-0000-0000-000000000000}"/>
          </ac:spMkLst>
        </pc:spChg>
      </pc:sldChg>
      <pc:sldChg chg="addSp delSp modSp mod">
        <pc:chgData name="Katharina Pichler" userId="8a798de9-90c8-44c4-a312-db59e022c3bc" providerId="ADAL" clId="{5FC3D22E-B616-47BE-BB52-C96B9C83DD05}" dt="2026-02-04T10:35:31.399" v="232" actId="404"/>
        <pc:sldMkLst>
          <pc:docMk/>
          <pc:sldMk cId="0" sldId="273"/>
        </pc:sldMkLst>
        <pc:spChg chg="mod">
          <ac:chgData name="Katharina Pichler" userId="8a798de9-90c8-44c4-a312-db59e022c3bc" providerId="ADAL" clId="{5FC3D22E-B616-47BE-BB52-C96B9C83DD05}" dt="2026-02-04T10:20:24.001" v="77" actId="790"/>
          <ac:spMkLst>
            <pc:docMk/>
            <pc:sldMk cId="0" sldId="273"/>
            <ac:spMk id="2" creationId="{00000000-0000-0000-0000-000000000000}"/>
          </ac:spMkLst>
        </pc:spChg>
        <pc:spChg chg="mod">
          <ac:chgData name="Katharina Pichler" userId="8a798de9-90c8-44c4-a312-db59e022c3bc" providerId="ADAL" clId="{5FC3D22E-B616-47BE-BB52-C96B9C83DD05}" dt="2026-02-04T10:35:26.052" v="230" actId="255"/>
          <ac:spMkLst>
            <pc:docMk/>
            <pc:sldMk cId="0" sldId="273"/>
            <ac:spMk id="4" creationId="{00000000-0000-0000-0000-000000000000}"/>
          </ac:spMkLst>
        </pc:spChg>
        <pc:spChg chg="mod">
          <ac:chgData name="Katharina Pichler" userId="8a798de9-90c8-44c4-a312-db59e022c3bc" providerId="ADAL" clId="{5FC3D22E-B616-47BE-BB52-C96B9C83DD05}" dt="2026-02-04T10:35:31.399" v="232" actId="404"/>
          <ac:spMkLst>
            <pc:docMk/>
            <pc:sldMk cId="0" sldId="273"/>
            <ac:spMk id="5" creationId="{00000000-0000-0000-0000-000000000000}"/>
          </ac:spMkLst>
        </pc:spChg>
        <pc:spChg chg="mod">
          <ac:chgData name="Katharina Pichler" userId="8a798de9-90c8-44c4-a312-db59e022c3bc" providerId="ADAL" clId="{5FC3D22E-B616-47BE-BB52-C96B9C83DD05}" dt="2026-02-04T10:20:24.001" v="77" actId="790"/>
          <ac:spMkLst>
            <pc:docMk/>
            <pc:sldMk cId="0" sldId="273"/>
            <ac:spMk id="6" creationId="{00000000-0000-0000-0000-000000000000}"/>
          </ac:spMkLst>
        </pc:spChg>
        <pc:spChg chg="add mod">
          <ac:chgData name="Katharina Pichler" userId="8a798de9-90c8-44c4-a312-db59e022c3bc" providerId="ADAL" clId="{5FC3D22E-B616-47BE-BB52-C96B9C83DD05}" dt="2026-02-04T10:28:59.760" v="152"/>
          <ac:spMkLst>
            <pc:docMk/>
            <pc:sldMk cId="0" sldId="273"/>
            <ac:spMk id="9" creationId="{2947F83E-1B72-072F-E57A-9F6500C7F4F8}"/>
          </ac:spMkLst>
        </pc:spChg>
        <pc:spChg chg="add mod">
          <ac:chgData name="Katharina Pichler" userId="8a798de9-90c8-44c4-a312-db59e022c3bc" providerId="ADAL" clId="{5FC3D22E-B616-47BE-BB52-C96B9C83DD05}" dt="2026-02-04T10:29:27.769" v="158"/>
          <ac:spMkLst>
            <pc:docMk/>
            <pc:sldMk cId="0" sldId="273"/>
            <ac:spMk id="10" creationId="{2161588F-FA3C-9F84-F16F-345A65626DBB}"/>
          </ac:spMkLst>
        </pc:spChg>
      </pc:sldChg>
      <pc:sldChg chg="modSp mod modNotesTx">
        <pc:chgData name="Katharina Pichler" userId="8a798de9-90c8-44c4-a312-db59e022c3bc" providerId="ADAL" clId="{5FC3D22E-B616-47BE-BB52-C96B9C83DD05}" dt="2026-02-04T14:50:53.117" v="1258" actId="20577"/>
        <pc:sldMkLst>
          <pc:docMk/>
          <pc:sldMk cId="0" sldId="274"/>
        </pc:sldMkLst>
        <pc:spChg chg="mod">
          <ac:chgData name="Katharina Pichler" userId="8a798de9-90c8-44c4-a312-db59e022c3bc" providerId="ADAL" clId="{5FC3D22E-B616-47BE-BB52-C96B9C83DD05}" dt="2026-02-04T10:20:24.001" v="77" actId="790"/>
          <ac:spMkLst>
            <pc:docMk/>
            <pc:sldMk cId="0" sldId="274"/>
            <ac:spMk id="2" creationId="{00000000-0000-0000-0000-000000000000}"/>
          </ac:spMkLst>
        </pc:spChg>
        <pc:spChg chg="mod">
          <ac:chgData name="Katharina Pichler" userId="8a798de9-90c8-44c4-a312-db59e022c3bc" providerId="ADAL" clId="{5FC3D22E-B616-47BE-BB52-C96B9C83DD05}" dt="2026-02-04T10:52:54.974" v="470" actId="207"/>
          <ac:spMkLst>
            <pc:docMk/>
            <pc:sldMk cId="0" sldId="274"/>
            <ac:spMk id="3" creationId="{00000000-0000-0000-0000-000000000000}"/>
          </ac:spMkLst>
        </pc:spChg>
        <pc:spChg chg="mod">
          <ac:chgData name="Katharina Pichler" userId="8a798de9-90c8-44c4-a312-db59e022c3bc" providerId="ADAL" clId="{5FC3D22E-B616-47BE-BB52-C96B9C83DD05}" dt="2026-02-04T10:50:49.331" v="455" actId="207"/>
          <ac:spMkLst>
            <pc:docMk/>
            <pc:sldMk cId="0" sldId="274"/>
            <ac:spMk id="4" creationId="{00000000-0000-0000-0000-000000000000}"/>
          </ac:spMkLst>
        </pc:spChg>
      </pc:sldChg>
      <pc:sldChg chg="addSp delSp modSp mod">
        <pc:chgData name="Katharina Pichler" userId="8a798de9-90c8-44c4-a312-db59e022c3bc" providerId="ADAL" clId="{5FC3D22E-B616-47BE-BB52-C96B9C83DD05}" dt="2026-02-04T11:58:19.006" v="521" actId="478"/>
        <pc:sldMkLst>
          <pc:docMk/>
          <pc:sldMk cId="0" sldId="275"/>
        </pc:sldMkLst>
        <pc:spChg chg="mod">
          <ac:chgData name="Katharina Pichler" userId="8a798de9-90c8-44c4-a312-db59e022c3bc" providerId="ADAL" clId="{5FC3D22E-B616-47BE-BB52-C96B9C83DD05}" dt="2026-02-04T10:44:10.052" v="367" actId="255"/>
          <ac:spMkLst>
            <pc:docMk/>
            <pc:sldMk cId="0" sldId="275"/>
            <ac:spMk id="2" creationId="{00000000-0000-0000-0000-000000000000}"/>
          </ac:spMkLst>
        </pc:spChg>
        <pc:spChg chg="mod">
          <ac:chgData name="Katharina Pichler" userId="8a798de9-90c8-44c4-a312-db59e022c3bc" providerId="ADAL" clId="{5FC3D22E-B616-47BE-BB52-C96B9C83DD05}" dt="2026-02-04T10:44:23.722" v="369" actId="1076"/>
          <ac:spMkLst>
            <pc:docMk/>
            <pc:sldMk cId="0" sldId="275"/>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75"/>
            <ac:spMk id="4" creationId="{00000000-0000-0000-0000-000000000000}"/>
          </ac:spMkLst>
        </pc:spChg>
        <pc:spChg chg="add mod">
          <ac:chgData name="Katharina Pichler" userId="8a798de9-90c8-44c4-a312-db59e022c3bc" providerId="ADAL" clId="{5FC3D22E-B616-47BE-BB52-C96B9C83DD05}" dt="2026-02-04T10:29:05.633" v="154"/>
          <ac:spMkLst>
            <pc:docMk/>
            <pc:sldMk cId="0" sldId="275"/>
            <ac:spMk id="7" creationId="{B75E3514-7A33-063C-EF24-FD0C97388199}"/>
          </ac:spMkLst>
        </pc:spChg>
        <pc:spChg chg="add mod">
          <ac:chgData name="Katharina Pichler" userId="8a798de9-90c8-44c4-a312-db59e022c3bc" providerId="ADAL" clId="{5FC3D22E-B616-47BE-BB52-C96B9C83DD05}" dt="2026-02-04T10:29:32.001" v="160"/>
          <ac:spMkLst>
            <pc:docMk/>
            <pc:sldMk cId="0" sldId="275"/>
            <ac:spMk id="8" creationId="{C5D05463-F3BE-FC3A-0B4A-8D421B71ABE1}"/>
          </ac:spMkLst>
        </pc:spChg>
      </pc:sldChg>
      <pc:sldChg chg="modSp mod modNotesTx">
        <pc:chgData name="Katharina Pichler" userId="8a798de9-90c8-44c4-a312-db59e022c3bc" providerId="ADAL" clId="{5FC3D22E-B616-47BE-BB52-C96B9C83DD05}" dt="2026-02-04T14:51:06.895" v="1263" actId="20577"/>
        <pc:sldMkLst>
          <pc:docMk/>
          <pc:sldMk cId="0" sldId="276"/>
        </pc:sldMkLst>
        <pc:spChg chg="mod">
          <ac:chgData name="Katharina Pichler" userId="8a798de9-90c8-44c4-a312-db59e022c3bc" providerId="ADAL" clId="{5FC3D22E-B616-47BE-BB52-C96B9C83DD05}" dt="2026-02-04T10:50:25.412" v="452" actId="207"/>
          <ac:spMkLst>
            <pc:docMk/>
            <pc:sldMk cId="0" sldId="276"/>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76"/>
            <ac:spMk id="3" creationId="{00000000-0000-0000-0000-000000000000}"/>
          </ac:spMkLst>
        </pc:spChg>
        <pc:spChg chg="mod">
          <ac:chgData name="Katharina Pichler" userId="8a798de9-90c8-44c4-a312-db59e022c3bc" providerId="ADAL" clId="{5FC3D22E-B616-47BE-BB52-C96B9C83DD05}" dt="2026-02-04T10:50:31.103" v="453" actId="207"/>
          <ac:spMkLst>
            <pc:docMk/>
            <pc:sldMk cId="0" sldId="276"/>
            <ac:spMk id="4" creationId="{00000000-0000-0000-0000-000000000000}"/>
          </ac:spMkLst>
        </pc:spChg>
      </pc:sldChg>
      <pc:sldChg chg="modSp mod">
        <pc:chgData name="Katharina Pichler" userId="8a798de9-90c8-44c4-a312-db59e022c3bc" providerId="ADAL" clId="{5FC3D22E-B616-47BE-BB52-C96B9C83DD05}" dt="2026-02-04T10:20:24.001" v="77" actId="790"/>
        <pc:sldMkLst>
          <pc:docMk/>
          <pc:sldMk cId="0" sldId="277"/>
        </pc:sldMkLst>
        <pc:spChg chg="mod">
          <ac:chgData name="Katharina Pichler" userId="8a798de9-90c8-44c4-a312-db59e022c3bc" providerId="ADAL" clId="{5FC3D22E-B616-47BE-BB52-C96B9C83DD05}" dt="2026-02-04T10:20:24.001" v="77" actId="790"/>
          <ac:spMkLst>
            <pc:docMk/>
            <pc:sldMk cId="0" sldId="277"/>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77"/>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77"/>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77"/>
            <ac:spMk id="5" creationId="{00000000-0000-0000-0000-000000000000}"/>
          </ac:spMkLst>
        </pc:spChg>
      </pc:sldChg>
      <pc:sldChg chg="modSp mod">
        <pc:chgData name="Katharina Pichler" userId="8a798de9-90c8-44c4-a312-db59e022c3bc" providerId="ADAL" clId="{5FC3D22E-B616-47BE-BB52-C96B9C83DD05}" dt="2026-02-04T10:50:18.189" v="450" actId="207"/>
        <pc:sldMkLst>
          <pc:docMk/>
          <pc:sldMk cId="0" sldId="278"/>
        </pc:sldMkLst>
        <pc:spChg chg="mod">
          <ac:chgData name="Katharina Pichler" userId="8a798de9-90c8-44c4-a312-db59e022c3bc" providerId="ADAL" clId="{5FC3D22E-B616-47BE-BB52-C96B9C83DD05}" dt="2026-02-04T10:50:18.189" v="450" actId="207"/>
          <ac:spMkLst>
            <pc:docMk/>
            <pc:sldMk cId="0" sldId="278"/>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78"/>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78"/>
            <ac:spMk id="4" creationId="{00000000-0000-0000-0000-000000000000}"/>
          </ac:spMkLst>
        </pc:spChg>
      </pc:sldChg>
      <pc:sldChg chg="addSp modSp mod">
        <pc:chgData name="Katharina Pichler" userId="8a798de9-90c8-44c4-a312-db59e022c3bc" providerId="ADAL" clId="{5FC3D22E-B616-47BE-BB52-C96B9C83DD05}" dt="2026-02-04T10:54:01.994" v="479" actId="1076"/>
        <pc:sldMkLst>
          <pc:docMk/>
          <pc:sldMk cId="0" sldId="279"/>
        </pc:sldMkLst>
        <pc:spChg chg="mod">
          <ac:chgData name="Katharina Pichler" userId="8a798de9-90c8-44c4-a312-db59e022c3bc" providerId="ADAL" clId="{5FC3D22E-B616-47BE-BB52-C96B9C83DD05}" dt="2026-02-04T10:20:24.001" v="77" actId="790"/>
          <ac:spMkLst>
            <pc:docMk/>
            <pc:sldMk cId="0" sldId="279"/>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79"/>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79"/>
            <ac:spMk id="4" creationId="{00000000-0000-0000-0000-000000000000}"/>
          </ac:spMkLst>
        </pc:spChg>
        <pc:spChg chg="mod">
          <ac:chgData name="Katharina Pichler" userId="8a798de9-90c8-44c4-a312-db59e022c3bc" providerId="ADAL" clId="{5FC3D22E-B616-47BE-BB52-C96B9C83DD05}" dt="2026-02-04T10:53:48.588" v="476" actId="164"/>
          <ac:spMkLst>
            <pc:docMk/>
            <pc:sldMk cId="0" sldId="279"/>
            <ac:spMk id="5" creationId="{00000000-0000-0000-0000-000000000000}"/>
          </ac:spMkLst>
        </pc:spChg>
        <pc:spChg chg="mod">
          <ac:chgData name="Katharina Pichler" userId="8a798de9-90c8-44c4-a312-db59e022c3bc" providerId="ADAL" clId="{5FC3D22E-B616-47BE-BB52-C96B9C83DD05}" dt="2026-02-04T10:53:48.588" v="476" actId="164"/>
          <ac:spMkLst>
            <pc:docMk/>
            <pc:sldMk cId="0" sldId="279"/>
            <ac:spMk id="6" creationId="{00000000-0000-0000-0000-000000000000}"/>
          </ac:spMkLst>
        </pc:spChg>
        <pc:spChg chg="mod">
          <ac:chgData name="Katharina Pichler" userId="8a798de9-90c8-44c4-a312-db59e022c3bc" providerId="ADAL" clId="{5FC3D22E-B616-47BE-BB52-C96B9C83DD05}" dt="2026-02-04T10:53:25.579" v="474" actId="255"/>
          <ac:spMkLst>
            <pc:docMk/>
            <pc:sldMk cId="0" sldId="279"/>
            <ac:spMk id="7" creationId="{00000000-0000-0000-0000-000000000000}"/>
          </ac:spMkLst>
        </pc:spChg>
        <pc:spChg chg="mod">
          <ac:chgData name="Katharina Pichler" userId="8a798de9-90c8-44c4-a312-db59e022c3bc" providerId="ADAL" clId="{5FC3D22E-B616-47BE-BB52-C96B9C83DD05}" dt="2026-02-04T10:53:55.746" v="478" actId="1076"/>
          <ac:spMkLst>
            <pc:docMk/>
            <pc:sldMk cId="0" sldId="279"/>
            <ac:spMk id="8" creationId="{00000000-0000-0000-0000-000000000000}"/>
          </ac:spMkLst>
        </pc:spChg>
        <pc:spChg chg="mod">
          <ac:chgData name="Katharina Pichler" userId="8a798de9-90c8-44c4-a312-db59e022c3bc" providerId="ADAL" clId="{5FC3D22E-B616-47BE-BB52-C96B9C83DD05}" dt="2026-02-04T10:20:24.001" v="77" actId="790"/>
          <ac:spMkLst>
            <pc:docMk/>
            <pc:sldMk cId="0" sldId="279"/>
            <ac:spMk id="9" creationId="{00000000-0000-0000-0000-000000000000}"/>
          </ac:spMkLst>
        </pc:spChg>
        <pc:spChg chg="mod">
          <ac:chgData name="Katharina Pichler" userId="8a798de9-90c8-44c4-a312-db59e022c3bc" providerId="ADAL" clId="{5FC3D22E-B616-47BE-BB52-C96B9C83DD05}" dt="2026-02-04T10:54:01.994" v="479" actId="1076"/>
          <ac:spMkLst>
            <pc:docMk/>
            <pc:sldMk cId="0" sldId="279"/>
            <ac:spMk id="10" creationId="{00000000-0000-0000-0000-000000000000}"/>
          </ac:spMkLst>
        </pc:spChg>
        <pc:spChg chg="mod">
          <ac:chgData name="Katharina Pichler" userId="8a798de9-90c8-44c4-a312-db59e022c3bc" providerId="ADAL" clId="{5FC3D22E-B616-47BE-BB52-C96B9C83DD05}" dt="2026-02-04T10:20:24.001" v="77" actId="790"/>
          <ac:spMkLst>
            <pc:docMk/>
            <pc:sldMk cId="0" sldId="279"/>
            <ac:spMk id="11" creationId="{00000000-0000-0000-0000-000000000000}"/>
          </ac:spMkLst>
        </pc:spChg>
        <pc:spChg chg="mod">
          <ac:chgData name="Katharina Pichler" userId="8a798de9-90c8-44c4-a312-db59e022c3bc" providerId="ADAL" clId="{5FC3D22E-B616-47BE-BB52-C96B9C83DD05}" dt="2026-02-04T10:20:24.001" v="77" actId="790"/>
          <ac:spMkLst>
            <pc:docMk/>
            <pc:sldMk cId="0" sldId="279"/>
            <ac:spMk id="12" creationId="{00000000-0000-0000-0000-000000000000}"/>
          </ac:spMkLst>
        </pc:spChg>
        <pc:grpChg chg="add mod">
          <ac:chgData name="Katharina Pichler" userId="8a798de9-90c8-44c4-a312-db59e022c3bc" providerId="ADAL" clId="{5FC3D22E-B616-47BE-BB52-C96B9C83DD05}" dt="2026-02-04T10:53:50.730" v="477" actId="1076"/>
          <ac:grpSpMkLst>
            <pc:docMk/>
            <pc:sldMk cId="0" sldId="279"/>
            <ac:grpSpMk id="13" creationId="{2B6B9BC4-A63E-9BEF-60B7-F91CFE6080EC}"/>
          </ac:grpSpMkLst>
        </pc:grpChg>
      </pc:sldChg>
      <pc:sldChg chg="modSp mod ord setBg modNotesTx">
        <pc:chgData name="Katharina Pichler" userId="8a798de9-90c8-44c4-a312-db59e022c3bc" providerId="ADAL" clId="{5FC3D22E-B616-47BE-BB52-C96B9C83DD05}" dt="2026-02-05T11:25:40.104" v="1266" actId="20577"/>
        <pc:sldMkLst>
          <pc:docMk/>
          <pc:sldMk cId="0" sldId="280"/>
        </pc:sldMkLst>
        <pc:spChg chg="mod">
          <ac:chgData name="Katharina Pichler" userId="8a798de9-90c8-44c4-a312-db59e022c3bc" providerId="ADAL" clId="{5FC3D22E-B616-47BE-BB52-C96B9C83DD05}" dt="2026-02-04T10:20:24.001" v="77" actId="790"/>
          <ac:spMkLst>
            <pc:docMk/>
            <pc:sldMk cId="0" sldId="280"/>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80"/>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80"/>
            <ac:spMk id="5" creationId="{00000000-0000-0000-0000-000000000000}"/>
          </ac:spMkLst>
        </pc:spChg>
        <pc:spChg chg="mod">
          <ac:chgData name="Katharina Pichler" userId="8a798de9-90c8-44c4-a312-db59e022c3bc" providerId="ADAL" clId="{5FC3D22E-B616-47BE-BB52-C96B9C83DD05}" dt="2026-02-04T10:20:24.001" v="77" actId="790"/>
          <ac:spMkLst>
            <pc:docMk/>
            <pc:sldMk cId="0" sldId="280"/>
            <ac:spMk id="6" creationId="{00000000-0000-0000-0000-000000000000}"/>
          </ac:spMkLst>
        </pc:spChg>
        <pc:spChg chg="mod">
          <ac:chgData name="Katharina Pichler" userId="8a798de9-90c8-44c4-a312-db59e022c3bc" providerId="ADAL" clId="{5FC3D22E-B616-47BE-BB52-C96B9C83DD05}" dt="2026-02-04T10:20:24.001" v="77" actId="790"/>
          <ac:spMkLst>
            <pc:docMk/>
            <pc:sldMk cId="0" sldId="280"/>
            <ac:spMk id="8" creationId="{00000000-0000-0000-0000-000000000000}"/>
          </ac:spMkLst>
        </pc:spChg>
        <pc:spChg chg="mod">
          <ac:chgData name="Katharina Pichler" userId="8a798de9-90c8-44c4-a312-db59e022c3bc" providerId="ADAL" clId="{5FC3D22E-B616-47BE-BB52-C96B9C83DD05}" dt="2026-02-04T10:20:24.001" v="77" actId="790"/>
          <ac:spMkLst>
            <pc:docMk/>
            <pc:sldMk cId="0" sldId="280"/>
            <ac:spMk id="9" creationId="{00000000-0000-0000-0000-000000000000}"/>
          </ac:spMkLst>
        </pc:spChg>
        <pc:spChg chg="mod">
          <ac:chgData name="Katharina Pichler" userId="8a798de9-90c8-44c4-a312-db59e022c3bc" providerId="ADAL" clId="{5FC3D22E-B616-47BE-BB52-C96B9C83DD05}" dt="2026-02-04T10:20:24.001" v="77" actId="790"/>
          <ac:spMkLst>
            <pc:docMk/>
            <pc:sldMk cId="0" sldId="280"/>
            <ac:spMk id="10" creationId="{00000000-0000-0000-0000-000000000000}"/>
          </ac:spMkLst>
        </pc:spChg>
        <pc:spChg chg="mod">
          <ac:chgData name="Katharina Pichler" userId="8a798de9-90c8-44c4-a312-db59e022c3bc" providerId="ADAL" clId="{5FC3D22E-B616-47BE-BB52-C96B9C83DD05}" dt="2026-02-04T10:20:24.001" v="77" actId="790"/>
          <ac:spMkLst>
            <pc:docMk/>
            <pc:sldMk cId="0" sldId="280"/>
            <ac:spMk id="11" creationId="{00000000-0000-0000-0000-000000000000}"/>
          </ac:spMkLst>
        </pc:spChg>
        <pc:spChg chg="mod">
          <ac:chgData name="Katharina Pichler" userId="8a798de9-90c8-44c4-a312-db59e022c3bc" providerId="ADAL" clId="{5FC3D22E-B616-47BE-BB52-C96B9C83DD05}" dt="2026-02-04T10:20:24.001" v="77" actId="790"/>
          <ac:spMkLst>
            <pc:docMk/>
            <pc:sldMk cId="0" sldId="280"/>
            <ac:spMk id="13" creationId="{00000000-0000-0000-0000-000000000000}"/>
          </ac:spMkLst>
        </pc:spChg>
        <pc:spChg chg="mod">
          <ac:chgData name="Katharina Pichler" userId="8a798de9-90c8-44c4-a312-db59e022c3bc" providerId="ADAL" clId="{5FC3D22E-B616-47BE-BB52-C96B9C83DD05}" dt="2026-02-05T11:25:40.104" v="1266" actId="20577"/>
          <ac:spMkLst>
            <pc:docMk/>
            <pc:sldMk cId="0" sldId="280"/>
            <ac:spMk id="14" creationId="{00000000-0000-0000-0000-000000000000}"/>
          </ac:spMkLst>
        </pc:spChg>
      </pc:sldChg>
      <pc:sldChg chg="modSp mod ord setBg modNotesTx">
        <pc:chgData name="Katharina Pichler" userId="8a798de9-90c8-44c4-a312-db59e022c3bc" providerId="ADAL" clId="{5FC3D22E-B616-47BE-BB52-C96B9C83DD05}" dt="2026-02-04T12:13:58.734" v="734" actId="113"/>
        <pc:sldMkLst>
          <pc:docMk/>
          <pc:sldMk cId="0" sldId="281"/>
        </pc:sldMkLst>
        <pc:spChg chg="mod">
          <ac:chgData name="Katharina Pichler" userId="8a798de9-90c8-44c4-a312-db59e022c3bc" providerId="ADAL" clId="{5FC3D22E-B616-47BE-BB52-C96B9C83DD05}" dt="2026-02-04T10:20:24.001" v="77" actId="790"/>
          <ac:spMkLst>
            <pc:docMk/>
            <pc:sldMk cId="0" sldId="281"/>
            <ac:spMk id="2" creationId="{00000000-0000-0000-0000-000000000000}"/>
          </ac:spMkLst>
        </pc:spChg>
        <pc:spChg chg="mod">
          <ac:chgData name="Katharina Pichler" userId="8a798de9-90c8-44c4-a312-db59e022c3bc" providerId="ADAL" clId="{5FC3D22E-B616-47BE-BB52-C96B9C83DD05}" dt="2026-02-04T12:09:22.787" v="606" actId="948"/>
          <ac:spMkLst>
            <pc:docMk/>
            <pc:sldMk cId="0" sldId="281"/>
            <ac:spMk id="3" creationId="{00000000-0000-0000-0000-000000000000}"/>
          </ac:spMkLst>
        </pc:spChg>
        <pc:spChg chg="mod">
          <ac:chgData name="Katharina Pichler" userId="8a798de9-90c8-44c4-a312-db59e022c3bc" providerId="ADAL" clId="{5FC3D22E-B616-47BE-BB52-C96B9C83DD05}" dt="2026-02-04T12:09:26.499" v="607" actId="1076"/>
          <ac:spMkLst>
            <pc:docMk/>
            <pc:sldMk cId="0" sldId="281"/>
            <ac:spMk id="4" creationId="{00000000-0000-0000-0000-000000000000}"/>
          </ac:spMkLst>
        </pc:spChg>
        <pc:spChg chg="mod">
          <ac:chgData name="Katharina Pichler" userId="8a798de9-90c8-44c4-a312-db59e022c3bc" providerId="ADAL" clId="{5FC3D22E-B616-47BE-BB52-C96B9C83DD05}" dt="2026-02-04T12:09:06.003" v="604" actId="1076"/>
          <ac:spMkLst>
            <pc:docMk/>
            <pc:sldMk cId="0" sldId="281"/>
            <ac:spMk id="5" creationId="{00000000-0000-0000-0000-000000000000}"/>
          </ac:spMkLst>
        </pc:spChg>
        <pc:spChg chg="mod">
          <ac:chgData name="Katharina Pichler" userId="8a798de9-90c8-44c4-a312-db59e022c3bc" providerId="ADAL" clId="{5FC3D22E-B616-47BE-BB52-C96B9C83DD05}" dt="2026-02-04T12:09:09.146" v="605" actId="1076"/>
          <ac:spMkLst>
            <pc:docMk/>
            <pc:sldMk cId="0" sldId="281"/>
            <ac:spMk id="6" creationId="{00000000-0000-0000-0000-000000000000}"/>
          </ac:spMkLst>
        </pc:spChg>
        <pc:spChg chg="mod">
          <ac:chgData name="Katharina Pichler" userId="8a798de9-90c8-44c4-a312-db59e022c3bc" providerId="ADAL" clId="{5FC3D22E-B616-47BE-BB52-C96B9C83DD05}" dt="2026-02-04T10:20:24.001" v="77" actId="790"/>
          <ac:spMkLst>
            <pc:docMk/>
            <pc:sldMk cId="0" sldId="281"/>
            <ac:spMk id="7" creationId="{00000000-0000-0000-0000-000000000000}"/>
          </ac:spMkLst>
        </pc:spChg>
        <pc:spChg chg="mod">
          <ac:chgData name="Katharina Pichler" userId="8a798de9-90c8-44c4-a312-db59e022c3bc" providerId="ADAL" clId="{5FC3D22E-B616-47BE-BB52-C96B9C83DD05}" dt="2026-02-04T10:20:24.001" v="77" actId="790"/>
          <ac:spMkLst>
            <pc:docMk/>
            <pc:sldMk cId="0" sldId="281"/>
            <ac:spMk id="8" creationId="{00000000-0000-0000-0000-000000000000}"/>
          </ac:spMkLst>
        </pc:spChg>
        <pc:spChg chg="mod">
          <ac:chgData name="Katharina Pichler" userId="8a798de9-90c8-44c4-a312-db59e022c3bc" providerId="ADAL" clId="{5FC3D22E-B616-47BE-BB52-C96B9C83DD05}" dt="2026-02-04T10:20:24.001" v="77" actId="790"/>
          <ac:spMkLst>
            <pc:docMk/>
            <pc:sldMk cId="0" sldId="281"/>
            <ac:spMk id="10" creationId="{00000000-0000-0000-0000-000000000000}"/>
          </ac:spMkLst>
        </pc:spChg>
        <pc:spChg chg="mod">
          <ac:chgData name="Katharina Pichler" userId="8a798de9-90c8-44c4-a312-db59e022c3bc" providerId="ADAL" clId="{5FC3D22E-B616-47BE-BB52-C96B9C83DD05}" dt="2026-02-04T10:20:24.001" v="77" actId="790"/>
          <ac:spMkLst>
            <pc:docMk/>
            <pc:sldMk cId="0" sldId="281"/>
            <ac:spMk id="11" creationId="{00000000-0000-0000-0000-000000000000}"/>
          </ac:spMkLst>
        </pc:spChg>
        <pc:spChg chg="mod">
          <ac:chgData name="Katharina Pichler" userId="8a798de9-90c8-44c4-a312-db59e022c3bc" providerId="ADAL" clId="{5FC3D22E-B616-47BE-BB52-C96B9C83DD05}" dt="2026-02-04T10:20:24.001" v="77" actId="790"/>
          <ac:spMkLst>
            <pc:docMk/>
            <pc:sldMk cId="0" sldId="281"/>
            <ac:spMk id="12" creationId="{00000000-0000-0000-0000-000000000000}"/>
          </ac:spMkLst>
        </pc:spChg>
        <pc:spChg chg="mod">
          <ac:chgData name="Katharina Pichler" userId="8a798de9-90c8-44c4-a312-db59e022c3bc" providerId="ADAL" clId="{5FC3D22E-B616-47BE-BB52-C96B9C83DD05}" dt="2026-02-04T10:20:24.001" v="77" actId="790"/>
          <ac:spMkLst>
            <pc:docMk/>
            <pc:sldMk cId="0" sldId="281"/>
            <ac:spMk id="14" creationId="{00000000-0000-0000-0000-000000000000}"/>
          </ac:spMkLst>
        </pc:spChg>
      </pc:sldChg>
      <pc:sldChg chg="modSp add del mod ord setBg modNotesTx">
        <pc:chgData name="Katharina Pichler" userId="8a798de9-90c8-44c4-a312-db59e022c3bc" providerId="ADAL" clId="{5FC3D22E-B616-47BE-BB52-C96B9C83DD05}" dt="2026-02-04T14:04:27.934" v="1067"/>
        <pc:sldMkLst>
          <pc:docMk/>
          <pc:sldMk cId="0" sldId="282"/>
        </pc:sldMkLst>
        <pc:spChg chg="mod">
          <ac:chgData name="Katharina Pichler" userId="8a798de9-90c8-44c4-a312-db59e022c3bc" providerId="ADAL" clId="{5FC3D22E-B616-47BE-BB52-C96B9C83DD05}" dt="2026-02-04T10:20:24.001" v="77" actId="790"/>
          <ac:spMkLst>
            <pc:docMk/>
            <pc:sldMk cId="0" sldId="282"/>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82"/>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82"/>
            <ac:spMk id="4" creationId="{00000000-0000-0000-0000-000000000000}"/>
          </ac:spMkLst>
        </pc:spChg>
      </pc:sldChg>
      <pc:sldChg chg="modSp mod ord setBg">
        <pc:chgData name="Katharina Pichler" userId="8a798de9-90c8-44c4-a312-db59e022c3bc" providerId="ADAL" clId="{5FC3D22E-B616-47BE-BB52-C96B9C83DD05}" dt="2026-02-04T10:55:33.343" v="492"/>
        <pc:sldMkLst>
          <pc:docMk/>
          <pc:sldMk cId="0" sldId="283"/>
        </pc:sldMkLst>
        <pc:spChg chg="mod">
          <ac:chgData name="Katharina Pichler" userId="8a798de9-90c8-44c4-a312-db59e022c3bc" providerId="ADAL" clId="{5FC3D22E-B616-47BE-BB52-C96B9C83DD05}" dt="2026-02-04T10:20:24.001" v="77" actId="790"/>
          <ac:spMkLst>
            <pc:docMk/>
            <pc:sldMk cId="0" sldId="283"/>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83"/>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83"/>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83"/>
            <ac:spMk id="5" creationId="{00000000-0000-0000-0000-000000000000}"/>
          </ac:spMkLst>
        </pc:spChg>
      </pc:sldChg>
      <pc:sldChg chg="modSp mod setBg">
        <pc:chgData name="Katharina Pichler" userId="8a798de9-90c8-44c4-a312-db59e022c3bc" providerId="ADAL" clId="{5FC3D22E-B616-47BE-BB52-C96B9C83DD05}" dt="2026-02-04T10:55:39.250" v="494"/>
        <pc:sldMkLst>
          <pc:docMk/>
          <pc:sldMk cId="0" sldId="284"/>
        </pc:sldMkLst>
        <pc:spChg chg="mod">
          <ac:chgData name="Katharina Pichler" userId="8a798de9-90c8-44c4-a312-db59e022c3bc" providerId="ADAL" clId="{5FC3D22E-B616-47BE-BB52-C96B9C83DD05}" dt="2026-02-04T10:20:24.001" v="77" actId="790"/>
          <ac:spMkLst>
            <pc:docMk/>
            <pc:sldMk cId="0" sldId="284"/>
            <ac:spMk id="2" creationId="{00000000-0000-0000-0000-000000000000}"/>
          </ac:spMkLst>
        </pc:spChg>
        <pc:spChg chg="mod">
          <ac:chgData name="Katharina Pichler" userId="8a798de9-90c8-44c4-a312-db59e022c3bc" providerId="ADAL" clId="{5FC3D22E-B616-47BE-BB52-C96B9C83DD05}" dt="2026-02-04T10:20:24.001" v="77" actId="790"/>
          <ac:spMkLst>
            <pc:docMk/>
            <pc:sldMk cId="0" sldId="284"/>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84"/>
            <ac:spMk id="4" creationId="{00000000-0000-0000-0000-000000000000}"/>
          </ac:spMkLst>
        </pc:spChg>
        <pc:spChg chg="mod">
          <ac:chgData name="Katharina Pichler" userId="8a798de9-90c8-44c4-a312-db59e022c3bc" providerId="ADAL" clId="{5FC3D22E-B616-47BE-BB52-C96B9C83DD05}" dt="2026-02-04T10:20:24.001" v="77" actId="790"/>
          <ac:spMkLst>
            <pc:docMk/>
            <pc:sldMk cId="0" sldId="284"/>
            <ac:spMk id="5" creationId="{00000000-0000-0000-0000-000000000000}"/>
          </ac:spMkLst>
        </pc:spChg>
      </pc:sldChg>
      <pc:sldChg chg="addSp delSp modSp mod">
        <pc:chgData name="Katharina Pichler" userId="8a798de9-90c8-44c4-a312-db59e022c3bc" providerId="ADAL" clId="{5FC3D22E-B616-47BE-BB52-C96B9C83DD05}" dt="2026-02-04T10:55:59.359" v="496"/>
        <pc:sldMkLst>
          <pc:docMk/>
          <pc:sldMk cId="0" sldId="285"/>
        </pc:sldMkLst>
        <pc:spChg chg="mod">
          <ac:chgData name="Katharina Pichler" userId="8a798de9-90c8-44c4-a312-db59e022c3bc" providerId="ADAL" clId="{5FC3D22E-B616-47BE-BB52-C96B9C83DD05}" dt="2026-02-04T10:20:24.001" v="77" actId="790"/>
          <ac:spMkLst>
            <pc:docMk/>
            <pc:sldMk cId="0" sldId="285"/>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85"/>
            <ac:spMk id="4" creationId="{00000000-0000-0000-0000-000000000000}"/>
          </ac:spMkLst>
        </pc:spChg>
        <pc:graphicFrameChg chg="add mod">
          <ac:chgData name="Katharina Pichler" userId="8a798de9-90c8-44c4-a312-db59e022c3bc" providerId="ADAL" clId="{5FC3D22E-B616-47BE-BB52-C96B9C83DD05}" dt="2026-02-04T10:55:59.359" v="496"/>
          <ac:graphicFrameMkLst>
            <pc:docMk/>
            <pc:sldMk cId="0" sldId="285"/>
            <ac:graphicFrameMk id="5" creationId="{06066BAA-40DD-EFF5-6D09-93E11EB28E51}"/>
          </ac:graphicFrameMkLst>
        </pc:graphicFrameChg>
      </pc:sldChg>
      <pc:sldChg chg="addSp delSp modSp mod">
        <pc:chgData name="Katharina Pichler" userId="8a798de9-90c8-44c4-a312-db59e022c3bc" providerId="ADAL" clId="{5FC3D22E-B616-47BE-BB52-C96B9C83DD05}" dt="2026-02-05T11:46:30.732" v="1550" actId="948"/>
        <pc:sldMkLst>
          <pc:docMk/>
          <pc:sldMk cId="0" sldId="286"/>
        </pc:sldMkLst>
        <pc:spChg chg="mod">
          <ac:chgData name="Katharina Pichler" userId="8a798de9-90c8-44c4-a312-db59e022c3bc" providerId="ADAL" clId="{5FC3D22E-B616-47BE-BB52-C96B9C83DD05}" dt="2026-02-04T12:23:50.210" v="858" actId="20577"/>
          <ac:spMkLst>
            <pc:docMk/>
            <pc:sldMk cId="0" sldId="286"/>
            <ac:spMk id="3" creationId="{00000000-0000-0000-0000-000000000000}"/>
          </ac:spMkLst>
        </pc:spChg>
        <pc:spChg chg="mod">
          <ac:chgData name="Katharina Pichler" userId="8a798de9-90c8-44c4-a312-db59e022c3bc" providerId="ADAL" clId="{5FC3D22E-B616-47BE-BB52-C96B9C83DD05}" dt="2026-02-04T10:20:24.001" v="77" actId="790"/>
          <ac:spMkLst>
            <pc:docMk/>
            <pc:sldMk cId="0" sldId="286"/>
            <ac:spMk id="4" creationId="{00000000-0000-0000-0000-000000000000}"/>
          </ac:spMkLst>
        </pc:spChg>
        <pc:spChg chg="add mod">
          <ac:chgData name="Katharina Pichler" userId="8a798de9-90c8-44c4-a312-db59e022c3bc" providerId="ADAL" clId="{5FC3D22E-B616-47BE-BB52-C96B9C83DD05}" dt="2026-02-05T11:45:38.692" v="1542" actId="948"/>
          <ac:spMkLst>
            <pc:docMk/>
            <pc:sldMk cId="0" sldId="286"/>
            <ac:spMk id="5" creationId="{BB3C813C-B191-9134-FAFB-3A87A148B031}"/>
          </ac:spMkLst>
        </pc:spChg>
        <pc:spChg chg="add mod">
          <ac:chgData name="Katharina Pichler" userId="8a798de9-90c8-44c4-a312-db59e022c3bc" providerId="ADAL" clId="{5FC3D22E-B616-47BE-BB52-C96B9C83DD05}" dt="2026-02-05T11:45:54.182" v="1544" actId="948"/>
          <ac:spMkLst>
            <pc:docMk/>
            <pc:sldMk cId="0" sldId="286"/>
            <ac:spMk id="6" creationId="{704E7A33-C7C6-86ED-9FF7-AA8457419560}"/>
          </ac:spMkLst>
        </pc:spChg>
        <pc:spChg chg="add mod">
          <ac:chgData name="Katharina Pichler" userId="8a798de9-90c8-44c4-a312-db59e022c3bc" providerId="ADAL" clId="{5FC3D22E-B616-47BE-BB52-C96B9C83DD05}" dt="2026-02-05T11:45:30.941" v="1541" actId="948"/>
          <ac:spMkLst>
            <pc:docMk/>
            <pc:sldMk cId="0" sldId="286"/>
            <ac:spMk id="7" creationId="{D972055C-18A4-8FE0-C168-11897AA87C5F}"/>
          </ac:spMkLst>
        </pc:spChg>
        <pc:spChg chg="add mod">
          <ac:chgData name="Katharina Pichler" userId="8a798de9-90c8-44c4-a312-db59e022c3bc" providerId="ADAL" clId="{5FC3D22E-B616-47BE-BB52-C96B9C83DD05}" dt="2026-02-05T11:45:46.341" v="1543" actId="948"/>
          <ac:spMkLst>
            <pc:docMk/>
            <pc:sldMk cId="0" sldId="286"/>
            <ac:spMk id="9" creationId="{CA6DF2DF-36C6-1293-23FE-A52355D6AF93}"/>
          </ac:spMkLst>
        </pc:spChg>
        <pc:spChg chg="add mod">
          <ac:chgData name="Katharina Pichler" userId="8a798de9-90c8-44c4-a312-db59e022c3bc" providerId="ADAL" clId="{5FC3D22E-B616-47BE-BB52-C96B9C83DD05}" dt="2026-02-05T11:46:14.009" v="1547" actId="948"/>
          <ac:spMkLst>
            <pc:docMk/>
            <pc:sldMk cId="0" sldId="286"/>
            <ac:spMk id="11" creationId="{258D734C-CD1D-1442-AE73-418DA6B0C556}"/>
          </ac:spMkLst>
        </pc:spChg>
        <pc:spChg chg="add mod">
          <ac:chgData name="Katharina Pichler" userId="8a798de9-90c8-44c4-a312-db59e022c3bc" providerId="ADAL" clId="{5FC3D22E-B616-47BE-BB52-C96B9C83DD05}" dt="2026-02-05T11:46:25.651" v="1549" actId="948"/>
          <ac:spMkLst>
            <pc:docMk/>
            <pc:sldMk cId="0" sldId="286"/>
            <ac:spMk id="13" creationId="{5EFDD575-E2FA-A37A-D9C1-CF9DE2587933}"/>
          </ac:spMkLst>
        </pc:spChg>
        <pc:spChg chg="add mod">
          <ac:chgData name="Katharina Pichler" userId="8a798de9-90c8-44c4-a312-db59e022c3bc" providerId="ADAL" clId="{5FC3D22E-B616-47BE-BB52-C96B9C83DD05}" dt="2026-02-05T11:46:20.363" v="1548" actId="948"/>
          <ac:spMkLst>
            <pc:docMk/>
            <pc:sldMk cId="0" sldId="286"/>
            <ac:spMk id="14" creationId="{C8C9D309-B4E7-131E-18EB-06E01BDEB118}"/>
          </ac:spMkLst>
        </pc:spChg>
        <pc:spChg chg="add mod">
          <ac:chgData name="Katharina Pichler" userId="8a798de9-90c8-44c4-a312-db59e022c3bc" providerId="ADAL" clId="{5FC3D22E-B616-47BE-BB52-C96B9C83DD05}" dt="2026-02-05T11:46:30.732" v="1550" actId="948"/>
          <ac:spMkLst>
            <pc:docMk/>
            <pc:sldMk cId="0" sldId="286"/>
            <ac:spMk id="15" creationId="{AD5F8C26-BFF9-600A-3C7A-5559AD727B09}"/>
          </ac:spMkLst>
        </pc:spChg>
        <pc:spChg chg="add mod">
          <ac:chgData name="Katharina Pichler" userId="8a798de9-90c8-44c4-a312-db59e022c3bc" providerId="ADAL" clId="{5FC3D22E-B616-47BE-BB52-C96B9C83DD05}" dt="2026-02-05T11:46:01.909" v="1545" actId="948"/>
          <ac:spMkLst>
            <pc:docMk/>
            <pc:sldMk cId="0" sldId="286"/>
            <ac:spMk id="16" creationId="{D1546F0A-EB9A-C710-A77C-2A70C26237FD}"/>
          </ac:spMkLst>
        </pc:spChg>
        <pc:spChg chg="add mod">
          <ac:chgData name="Katharina Pichler" userId="8a798de9-90c8-44c4-a312-db59e022c3bc" providerId="ADAL" clId="{5FC3D22E-B616-47BE-BB52-C96B9C83DD05}" dt="2026-02-05T11:46:08.432" v="1546" actId="948"/>
          <ac:spMkLst>
            <pc:docMk/>
            <pc:sldMk cId="0" sldId="286"/>
            <ac:spMk id="17" creationId="{C9E268BF-35EC-D0C4-E1F8-3958A873F3A5}"/>
          </ac:spMkLst>
        </pc:spChg>
        <pc:picChg chg="add mod">
          <ac:chgData name="Katharina Pichler" userId="8a798de9-90c8-44c4-a312-db59e022c3bc" providerId="ADAL" clId="{5FC3D22E-B616-47BE-BB52-C96B9C83DD05}" dt="2026-02-05T11:41:45.571" v="1511" actId="1076"/>
          <ac:picMkLst>
            <pc:docMk/>
            <pc:sldMk cId="0" sldId="286"/>
            <ac:picMk id="10" creationId="{01461421-215C-A77B-1BEB-B9B897A9B507}"/>
          </ac:picMkLst>
        </pc:picChg>
      </pc:sldChg>
      <pc:sldChg chg="addSp delSp modSp mod ord">
        <pc:chgData name="Katharina Pichler" userId="8a798de9-90c8-44c4-a312-db59e022c3bc" providerId="ADAL" clId="{5FC3D22E-B616-47BE-BB52-C96B9C83DD05}" dt="2026-02-05T11:37:36.837" v="1452" actId="1076"/>
        <pc:sldMkLst>
          <pc:docMk/>
          <pc:sldMk cId="0" sldId="287"/>
        </pc:sldMkLst>
        <pc:spChg chg="mod">
          <ac:chgData name="Katharina Pichler" userId="8a798de9-90c8-44c4-a312-db59e022c3bc" providerId="ADAL" clId="{5FC3D22E-B616-47BE-BB52-C96B9C83DD05}" dt="2026-02-05T11:36:28.550" v="1432" actId="5793"/>
          <ac:spMkLst>
            <pc:docMk/>
            <pc:sldMk cId="0" sldId="287"/>
            <ac:spMk id="2" creationId="{00000000-0000-0000-0000-000000000000}"/>
          </ac:spMkLst>
        </pc:spChg>
        <pc:spChg chg="mod">
          <ac:chgData name="Katharina Pichler" userId="8a798de9-90c8-44c4-a312-db59e022c3bc" providerId="ADAL" clId="{5FC3D22E-B616-47BE-BB52-C96B9C83DD05}" dt="2026-02-05T11:35:38.571" v="1394" actId="1076"/>
          <ac:spMkLst>
            <pc:docMk/>
            <pc:sldMk cId="0" sldId="287"/>
            <ac:spMk id="3" creationId="{00000000-0000-0000-0000-000000000000}"/>
          </ac:spMkLst>
        </pc:spChg>
        <pc:spChg chg="add mod">
          <ac:chgData name="Katharina Pichler" userId="8a798de9-90c8-44c4-a312-db59e022c3bc" providerId="ADAL" clId="{5FC3D22E-B616-47BE-BB52-C96B9C83DD05}" dt="2026-02-04T11:37:22.629" v="516" actId="1076"/>
          <ac:spMkLst>
            <pc:docMk/>
            <pc:sldMk cId="0" sldId="287"/>
            <ac:spMk id="4" creationId="{987A2D12-31AC-B3DF-AF7A-EFDA40B1B77E}"/>
          </ac:spMkLst>
        </pc:spChg>
        <pc:spChg chg="add mod">
          <ac:chgData name="Katharina Pichler" userId="8a798de9-90c8-44c4-a312-db59e022c3bc" providerId="ADAL" clId="{5FC3D22E-B616-47BE-BB52-C96B9C83DD05}" dt="2026-02-04T11:37:31.042" v="519"/>
          <ac:spMkLst>
            <pc:docMk/>
            <pc:sldMk cId="0" sldId="287"/>
            <ac:spMk id="5" creationId="{4681E531-989F-1C5B-C8C2-27468FEAB7A9}"/>
          </ac:spMkLst>
        </pc:spChg>
        <pc:spChg chg="add mod">
          <ac:chgData name="Katharina Pichler" userId="8a798de9-90c8-44c4-a312-db59e022c3bc" providerId="ADAL" clId="{5FC3D22E-B616-47BE-BB52-C96B9C83DD05}" dt="2026-02-05T11:37:31.335" v="1451" actId="1076"/>
          <ac:spMkLst>
            <pc:docMk/>
            <pc:sldMk cId="0" sldId="287"/>
            <ac:spMk id="6" creationId="{446A7097-DE85-9F8D-5A61-BCFBB9E18AD8}"/>
          </ac:spMkLst>
        </pc:spChg>
        <pc:picChg chg="add mod">
          <ac:chgData name="Katharina Pichler" userId="8a798de9-90c8-44c4-a312-db59e022c3bc" providerId="ADAL" clId="{5FC3D22E-B616-47BE-BB52-C96B9C83DD05}" dt="2026-02-05T11:37:36.837" v="1452" actId="1076"/>
          <ac:picMkLst>
            <pc:docMk/>
            <pc:sldMk cId="0" sldId="287"/>
            <ac:picMk id="7" creationId="{F4C7B827-B413-0DCE-D41F-96121410B527}"/>
          </ac:picMkLst>
        </pc:picChg>
      </pc:sldChg>
      <pc:sldChg chg="modSp mod">
        <pc:chgData name="Katharina Pichler" userId="8a798de9-90c8-44c4-a312-db59e022c3bc" providerId="ADAL" clId="{5FC3D22E-B616-47BE-BB52-C96B9C83DD05}" dt="2026-02-04T10:20:24.001" v="77" actId="790"/>
        <pc:sldMkLst>
          <pc:docMk/>
          <pc:sldMk cId="0" sldId="288"/>
        </pc:sldMkLst>
        <pc:spChg chg="mod">
          <ac:chgData name="Katharina Pichler" userId="8a798de9-90c8-44c4-a312-db59e022c3bc" providerId="ADAL" clId="{5FC3D22E-B616-47BE-BB52-C96B9C83DD05}" dt="2026-02-04T10:20:24.001" v="77" actId="790"/>
          <ac:spMkLst>
            <pc:docMk/>
            <pc:sldMk cId="0" sldId="288"/>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AA64A0-023C-4050-9F44-E84913518889}" type="datetimeFigureOut">
              <a:rPr lang="de-AT" smtClean="0"/>
              <a:t>09.02.2026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C16E2D-4EFF-4658-9048-8AEF8B40B0D1}" type="slidenum">
              <a:rPr lang="de-AT" smtClean="0"/>
              <a:t>‹Nr.›</a:t>
            </a:fld>
            <a:endParaRPr lang="de-AT"/>
          </a:p>
        </p:txBody>
      </p:sp>
    </p:spTree>
    <p:extLst>
      <p:ext uri="{BB962C8B-B14F-4D97-AF65-F5344CB8AC3E}">
        <p14:creationId xmlns:p14="http://schemas.microsoft.com/office/powerpoint/2010/main" val="830482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ir-leben-nachhaltig.at/durstige-kleidung-so-viel-wasser-braucht-mein-t-shirt/"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ndr.de/nachrichten/info/Wie-eine-Jeans-Marke-die-Mode-Industrie-revolutionieren-will,nachhaltigemode102.html"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u-ecolabel.de/"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umweltbundesamt.de/themen/abfall-ressourcen/ressourcenschonung-in-produktion-konsum/fragen-antworten-zu-cradle-to-cradle#1-was-ist-cradle-to-cradle"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c.europa.eu/eurostat/statistics-explained/index.php?title=Waste_statistics_-_electrical_and_electronic_equipment#Electrical_and_electronic_equipment_.28EEE.29_put_on_the_market_and_WEEE_collected_by_country"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oesterreich-sammelt.at/wissens-quiz/"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c.europa.eu/eurostat/cache/sankey/circular_economy/sankey.html?geos=EU27_2020&amp;unit=THS_T&amp;materials=TOTAL&amp;material=TOTAL&amp;highlight=0&amp;nodeDisagg=0101100100&amp;flowDisagg=false&amp;language=D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duh.de/fileadmin/user_upload/download/Projektinformation/Kreislaufwirtschaft/Mehrweg/190208_FAQs_Klassische_Getr%C3%A4nkeverpackungen_FINAL.pdf"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2</a:t>
            </a:fld>
            <a:endParaRPr lang="de-AT"/>
          </a:p>
        </p:txBody>
      </p:sp>
    </p:spTree>
    <p:extLst>
      <p:ext uri="{BB962C8B-B14F-4D97-AF65-F5344CB8AC3E}">
        <p14:creationId xmlns:p14="http://schemas.microsoft.com/office/powerpoint/2010/main" val="519769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err="1"/>
              <a:t>Explanations</a:t>
            </a:r>
            <a:r>
              <a:rPr lang="de-DE"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1) The revision of the WEEE Directive (2012/19/EU) on electrical and electronic equipment waste, which came into force on August 13, 2012, introduced a gradual increase in collection targets. The aim of the WEEE Directive is to promote the collection of electrical and electronic equipment waste and the recovery, recycling, and preparation for reuse of this waste in order to reduce the amount disposed of. In 2023, the collection rate for waste electrical and electronic equipment in the European Union was 37.5% (measured as the weight of waste electrical and electronic equipment collected in relation to the average weight of electrical and electronic equipment placed on the market in the previous three years, i.e., 2020-2022). This corresponds to 11.6 kg of electrical and electronic equipment waste per inhabitant in the EU.   </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2) The consistent separation of white and colored glass is essential for recycling. Glass packaging disposal companies have trucks with two compartments, one for white glass and one for colored glass. White glass can only be recovered from pure white glass. Just one bottle of colored glass in the white glass collection is enough to discolor approximately 500 kg of white glass, rendering the batch unusable for recycling.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4) Waste treatment on the basis of the treatment operations defined in the Waste Framework (2008/98/EWG).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sng" kern="1200" dirty="0">
                <a:solidFill>
                  <a:schemeClr val="tx1"/>
                </a:solidFill>
                <a:effectLst/>
                <a:latin typeface="+mn-lt"/>
                <a:ea typeface="+mn-ea"/>
                <a:cs typeface="+mn-cs"/>
              </a:rPr>
              <a:t>Landfills</a:t>
            </a:r>
            <a:r>
              <a:rPr lang="en-US" sz="1200" b="0" i="0" kern="1200" dirty="0">
                <a:solidFill>
                  <a:schemeClr val="tx1"/>
                </a:solidFill>
                <a:effectLst/>
                <a:latin typeface="+mn-lt"/>
                <a:ea typeface="+mn-ea"/>
                <a:cs typeface="+mn-cs"/>
              </a:rPr>
              <a:t>: Waste landfilled includes deposit of waste onto or into land, land treatment and release into water bodies.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sng" kern="1200" dirty="0">
                <a:solidFill>
                  <a:schemeClr val="tx1"/>
                </a:solidFill>
                <a:effectLst/>
                <a:latin typeface="+mn-lt"/>
                <a:ea typeface="+mn-ea"/>
                <a:cs typeface="+mn-cs"/>
              </a:rPr>
              <a:t>Incineration</a:t>
            </a:r>
            <a:r>
              <a:rPr lang="en-US" sz="1200" b="0" i="0" kern="1200" dirty="0">
                <a:solidFill>
                  <a:schemeClr val="tx1"/>
                </a:solidFill>
                <a:effectLst/>
                <a:latin typeface="+mn-lt"/>
                <a:ea typeface="+mn-ea"/>
                <a:cs typeface="+mn-cs"/>
              </a:rPr>
              <a:t>: Includes the incineration of waste with and without energy recovery.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sng" kern="1200" dirty="0">
                <a:solidFill>
                  <a:schemeClr val="tx1"/>
                </a:solidFill>
                <a:effectLst/>
                <a:latin typeface="+mn-lt"/>
                <a:ea typeface="+mn-ea"/>
                <a:cs typeface="+mn-cs"/>
              </a:rPr>
              <a:t>Recycling</a:t>
            </a:r>
            <a:r>
              <a:rPr lang="en-US" sz="1200" b="0" i="0" kern="1200" dirty="0">
                <a:solidFill>
                  <a:schemeClr val="tx1"/>
                </a:solidFill>
                <a:effectLst/>
                <a:latin typeface="+mn-lt"/>
                <a:ea typeface="+mn-ea"/>
                <a:cs typeface="+mn-cs"/>
              </a:rPr>
              <a:t>: Recycling is any recovery operation by which waste materials are reprocessed into products, materials or substances whether for the original or other purposes. It includes the reprocessing of organic material but does not include energy recovery and the reprocessing into materials that are to be used as fuels or for backfilling operations.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sng" kern="1200" dirty="0">
                <a:solidFill>
                  <a:schemeClr val="tx1"/>
                </a:solidFill>
                <a:effectLst/>
                <a:latin typeface="+mn-lt"/>
                <a:ea typeface="+mn-ea"/>
                <a:cs typeface="+mn-cs"/>
              </a:rPr>
              <a:t>Backfilling</a:t>
            </a:r>
            <a:r>
              <a:rPr lang="en-US" sz="1200" b="0" i="0" kern="1200" dirty="0">
                <a:solidFill>
                  <a:schemeClr val="tx1"/>
                </a:solidFill>
                <a:effectLst/>
                <a:latin typeface="+mn-lt"/>
                <a:ea typeface="+mn-ea"/>
                <a:cs typeface="+mn-cs"/>
              </a:rPr>
              <a:t>: Backfilling means a recovery operation where suitable waste is used for reclamation purposes in excavated areas or for engineering purposes in landscaping and where the waste is a substitute for non-waste materials.</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endParaRPr lang="en-US" sz="1200" b="0" i="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endParaRPr lang="en-US" sz="1200" b="0" i="0" kern="1200" dirty="0">
              <a:solidFill>
                <a:schemeClr val="tx1"/>
              </a:solidFill>
              <a:effectLst/>
              <a:latin typeface="+mn-lt"/>
              <a:ea typeface="+mn-ea"/>
              <a:cs typeface="+mn-cs"/>
            </a:endParaRP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13</a:t>
            </a:fld>
            <a:endParaRPr lang="de-AT"/>
          </a:p>
        </p:txBody>
      </p:sp>
    </p:spTree>
    <p:extLst>
      <p:ext uri="{BB962C8B-B14F-4D97-AF65-F5344CB8AC3E}">
        <p14:creationId xmlns:p14="http://schemas.microsoft.com/office/powerpoint/2010/main" val="3880221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3min</a:t>
            </a:r>
            <a:endParaRPr lang="en-US" sz="1200" b="1" i="0" kern="1200" dirty="0">
              <a:solidFill>
                <a:schemeClr val="tx1"/>
              </a:solidFill>
              <a:effectLst/>
              <a:latin typeface="+mn-lt"/>
              <a:ea typeface="+mn-ea"/>
              <a:cs typeface="+mn-cs"/>
            </a:endParaRPr>
          </a:p>
          <a:p>
            <a:pPr rtl="0" fontAlgn="base"/>
            <a:endParaRPr lang="en-US" sz="1200" b="1" i="0" kern="1200" dirty="0">
              <a:solidFill>
                <a:schemeClr val="tx1"/>
              </a:solidFill>
              <a:effectLst/>
              <a:latin typeface="+mn-lt"/>
              <a:ea typeface="+mn-ea"/>
              <a:cs typeface="+mn-cs"/>
            </a:endParaRPr>
          </a:p>
          <a:p>
            <a:pPr rtl="0" fontAlgn="base"/>
            <a:r>
              <a:rPr lang="en-US" sz="1200" b="1" i="0" kern="1200" dirty="0">
                <a:solidFill>
                  <a:schemeClr val="tx1"/>
                </a:solidFill>
                <a:effectLst/>
                <a:latin typeface="+mn-lt"/>
                <a:ea typeface="+mn-ea"/>
                <a:cs typeface="+mn-cs"/>
              </a:rPr>
              <a:t>Explanation</a:t>
            </a:r>
            <a:r>
              <a:rPr lang="en-US" sz="1200" b="0" i="0" kern="1200" dirty="0">
                <a:solidFill>
                  <a:schemeClr val="tx1"/>
                </a:solidFill>
                <a:effectLst/>
                <a:latin typeface="+mn-lt"/>
                <a:ea typeface="+mn-ea"/>
                <a:cs typeface="+mn-cs"/>
              </a:rPr>
              <a:t>: Around 10,000 liters of water are contained in one kilogram of cotton fabric. This hidden or virtual water consists of: water consumption during cultivation (e.g., irrigation), water for yarn and fabric production with all process steps from cleaning, dyeing, and finishing (chemical finishing processes), as well as water for final production and delivery.  </a:t>
            </a:r>
          </a:p>
          <a:p>
            <a:pPr rtl="0" fontAlgn="base"/>
            <a:r>
              <a:rPr lang="en-US" sz="1200" b="0" i="0" kern="1200" dirty="0">
                <a:solidFill>
                  <a:schemeClr val="tx1"/>
                </a:solidFill>
                <a:effectLst/>
                <a:latin typeface="+mn-lt"/>
                <a:ea typeface="+mn-ea"/>
                <a:cs typeface="+mn-cs"/>
              </a:rPr>
              <a:t>For a T-shirt (approx. a quarter of a kilogram of fabric), this equates to 15 full bathtubs (each with a capacity of 150–180 liters), and even more for a pair of jeans. </a:t>
            </a:r>
          </a:p>
          <a:p>
            <a:pPr rtl="0" fontAlgn="base"/>
            <a:endParaRPr lang="en-US" sz="1200" b="0" i="0" kern="1200" dirty="0">
              <a:solidFill>
                <a:schemeClr val="tx1"/>
              </a:solidFill>
              <a:effectLst/>
              <a:latin typeface="+mn-lt"/>
              <a:ea typeface="+mn-ea"/>
              <a:cs typeface="+mn-cs"/>
            </a:endParaRPr>
          </a:p>
          <a:p>
            <a:pPr rtl="0" fontAlgn="base"/>
            <a:r>
              <a:rPr lang="en-US" sz="1200" b="0" i="0" kern="1200" dirty="0">
                <a:solidFill>
                  <a:schemeClr val="tx1"/>
                </a:solidFill>
                <a:effectLst/>
                <a:latin typeface="+mn-lt"/>
                <a:ea typeface="+mn-ea"/>
                <a:cs typeface="+mn-cs"/>
              </a:rPr>
              <a:t>Reference: </a:t>
            </a:r>
            <a:r>
              <a:rPr lang="en-US" sz="1200" b="0" i="0" u="sng" strike="noStrike" kern="1200" dirty="0" err="1">
                <a:solidFill>
                  <a:schemeClr val="tx1"/>
                </a:solidFill>
                <a:effectLst/>
                <a:latin typeface="+mn-lt"/>
                <a:ea typeface="+mn-ea"/>
                <a:cs typeface="+mn-cs"/>
                <a:hlinkClick r:id="rId3"/>
              </a:rPr>
              <a:t>Durstige</a:t>
            </a:r>
            <a:r>
              <a:rPr lang="en-US" sz="1200" b="0" i="0" u="sng" strike="noStrike" kern="1200" dirty="0">
                <a:solidFill>
                  <a:schemeClr val="tx1"/>
                </a:solidFill>
                <a:effectLst/>
                <a:latin typeface="+mn-lt"/>
                <a:ea typeface="+mn-ea"/>
                <a:cs typeface="+mn-cs"/>
                <a:hlinkClick r:id="rId3"/>
              </a:rPr>
              <a:t> </a:t>
            </a:r>
            <a:r>
              <a:rPr lang="en-US" sz="1200" b="0" i="0" u="sng" strike="noStrike" kern="1200" dirty="0" err="1">
                <a:solidFill>
                  <a:schemeClr val="tx1"/>
                </a:solidFill>
                <a:effectLst/>
                <a:latin typeface="+mn-lt"/>
                <a:ea typeface="+mn-ea"/>
                <a:cs typeface="+mn-cs"/>
                <a:hlinkClick r:id="rId3"/>
              </a:rPr>
              <a:t>Kleidung</a:t>
            </a:r>
            <a:r>
              <a:rPr lang="en-US" sz="1200" b="0" i="0" u="sng" strike="noStrike" kern="1200" dirty="0">
                <a:solidFill>
                  <a:schemeClr val="tx1"/>
                </a:solidFill>
                <a:effectLst/>
                <a:latin typeface="+mn-lt"/>
                <a:ea typeface="+mn-ea"/>
                <a:cs typeface="+mn-cs"/>
                <a:hlinkClick r:id="rId3"/>
              </a:rPr>
              <a:t> - So </a:t>
            </a:r>
            <a:r>
              <a:rPr lang="en-US" sz="1200" b="0" i="0" u="sng" strike="noStrike" kern="1200" dirty="0" err="1">
                <a:solidFill>
                  <a:schemeClr val="tx1"/>
                </a:solidFill>
                <a:effectLst/>
                <a:latin typeface="+mn-lt"/>
                <a:ea typeface="+mn-ea"/>
                <a:cs typeface="+mn-cs"/>
                <a:hlinkClick r:id="rId3"/>
              </a:rPr>
              <a:t>viel</a:t>
            </a:r>
            <a:r>
              <a:rPr lang="en-US" sz="1200" b="0" i="0" u="sng" strike="noStrike" kern="1200" dirty="0">
                <a:solidFill>
                  <a:schemeClr val="tx1"/>
                </a:solidFill>
                <a:effectLst/>
                <a:latin typeface="+mn-lt"/>
                <a:ea typeface="+mn-ea"/>
                <a:cs typeface="+mn-cs"/>
                <a:hlinkClick r:id="rId3"/>
              </a:rPr>
              <a:t> Wasser </a:t>
            </a:r>
            <a:r>
              <a:rPr lang="en-US" sz="1200" b="0" i="0" u="sng" strike="noStrike" kern="1200" dirty="0" err="1">
                <a:solidFill>
                  <a:schemeClr val="tx1"/>
                </a:solidFill>
                <a:effectLst/>
                <a:latin typeface="+mn-lt"/>
                <a:ea typeface="+mn-ea"/>
                <a:cs typeface="+mn-cs"/>
                <a:hlinkClick r:id="rId3"/>
              </a:rPr>
              <a:t>braucht</a:t>
            </a:r>
            <a:r>
              <a:rPr lang="en-US" sz="1200" b="0" i="0" u="sng" strike="noStrike" kern="1200" dirty="0">
                <a:solidFill>
                  <a:schemeClr val="tx1"/>
                </a:solidFill>
                <a:effectLst/>
                <a:latin typeface="+mn-lt"/>
                <a:ea typeface="+mn-ea"/>
                <a:cs typeface="+mn-cs"/>
                <a:hlinkClick r:id="rId3"/>
              </a:rPr>
              <a:t> </a:t>
            </a:r>
            <a:r>
              <a:rPr lang="en-US" sz="1200" b="0" i="0" u="sng" strike="noStrike" kern="1200" dirty="0" err="1">
                <a:solidFill>
                  <a:schemeClr val="tx1"/>
                </a:solidFill>
                <a:effectLst/>
                <a:latin typeface="+mn-lt"/>
                <a:ea typeface="+mn-ea"/>
                <a:cs typeface="+mn-cs"/>
                <a:hlinkClick r:id="rId3"/>
              </a:rPr>
              <a:t>mein</a:t>
            </a:r>
            <a:r>
              <a:rPr lang="en-US" sz="1200" b="0" i="0" u="sng" strike="noStrike" kern="1200" dirty="0">
                <a:solidFill>
                  <a:schemeClr val="tx1"/>
                </a:solidFill>
                <a:effectLst/>
                <a:latin typeface="+mn-lt"/>
                <a:ea typeface="+mn-ea"/>
                <a:cs typeface="+mn-cs"/>
                <a:hlinkClick r:id="rId3"/>
              </a:rPr>
              <a:t> T-Shirt | Wir leben </a:t>
            </a:r>
            <a:r>
              <a:rPr lang="en-US" sz="1200" b="0" i="0" u="sng" strike="noStrike" kern="1200" dirty="0" err="1">
                <a:solidFill>
                  <a:schemeClr val="tx1"/>
                </a:solidFill>
                <a:effectLst/>
                <a:latin typeface="+mn-lt"/>
                <a:ea typeface="+mn-ea"/>
                <a:cs typeface="+mn-cs"/>
                <a:hlinkClick r:id="rId3"/>
              </a:rPr>
              <a:t>nachhaltig</a:t>
            </a:r>
            <a:r>
              <a:rPr lang="en-US" sz="1200" b="0" i="0" kern="1200" dirty="0">
                <a:solidFill>
                  <a:schemeClr val="tx1"/>
                </a:solidFill>
                <a:effectLst/>
                <a:latin typeface="+mn-lt"/>
                <a:ea typeface="+mn-ea"/>
                <a:cs typeface="+mn-cs"/>
              </a:rPr>
              <a:t> </a:t>
            </a:r>
          </a:p>
          <a:p>
            <a:pPr rtl="0" fontAlgn="base"/>
            <a:r>
              <a:rPr lang="en-US" sz="1200" b="0" i="0" kern="1200" dirty="0">
                <a:solidFill>
                  <a:schemeClr val="tx1"/>
                </a:solidFill>
                <a:effectLst/>
                <a:latin typeface="+mn-lt"/>
                <a:ea typeface="+mn-ea"/>
                <a:cs typeface="+mn-cs"/>
              </a:rPr>
              <a:t> </a:t>
            </a: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15</a:t>
            </a:fld>
            <a:endParaRPr lang="de-AT"/>
          </a:p>
        </p:txBody>
      </p:sp>
    </p:spTree>
    <p:extLst>
      <p:ext uri="{BB962C8B-B14F-4D97-AF65-F5344CB8AC3E}">
        <p14:creationId xmlns:p14="http://schemas.microsoft.com/office/powerpoint/2010/main" val="315806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3min</a:t>
            </a: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16</a:t>
            </a:fld>
            <a:endParaRPr lang="de-AT"/>
          </a:p>
        </p:txBody>
      </p:sp>
    </p:spTree>
    <p:extLst>
      <p:ext uri="{BB962C8B-B14F-4D97-AF65-F5344CB8AC3E}">
        <p14:creationId xmlns:p14="http://schemas.microsoft.com/office/powerpoint/2010/main" val="3763772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3min</a:t>
            </a: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17</a:t>
            </a:fld>
            <a:endParaRPr lang="de-AT"/>
          </a:p>
        </p:txBody>
      </p:sp>
    </p:spTree>
    <p:extLst>
      <p:ext uri="{BB962C8B-B14F-4D97-AF65-F5344CB8AC3E}">
        <p14:creationId xmlns:p14="http://schemas.microsoft.com/office/powerpoint/2010/main" val="501944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3min</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b="0" i="0" kern="1200" noProof="0" dirty="0">
              <a:solidFill>
                <a:schemeClr val="tx1"/>
              </a:solidFill>
              <a:effectLst/>
              <a:latin typeface="+mn-lt"/>
              <a:ea typeface="+mn-ea"/>
              <a:cs typeface="+mn-cs"/>
            </a:endParaRPr>
          </a:p>
          <a:p>
            <a:pPr rtl="0" fontAlgn="base"/>
            <a:r>
              <a:rPr lang="en-US" sz="1200" b="1" i="0" kern="1200" dirty="0">
                <a:solidFill>
                  <a:schemeClr val="tx1"/>
                </a:solidFill>
                <a:effectLst/>
                <a:latin typeface="+mn-lt"/>
                <a:ea typeface="+mn-ea"/>
                <a:cs typeface="+mn-cs"/>
              </a:rPr>
              <a:t>Reference:</a:t>
            </a:r>
            <a:r>
              <a:rPr lang="en-US" sz="1200" b="0" i="0"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https://www.ndr.de/nachrichten/info/Wie-eine-Jeans-Marke-die-Mode-</a:t>
            </a:r>
            <a:r>
              <a:rPr lang="en-US" sz="1200" b="0" i="0" u="none" strike="noStrike" kern="1200" dirty="0">
                <a:solidFill>
                  <a:schemeClr val="tx1"/>
                </a:solidFill>
                <a:effectLst/>
                <a:latin typeface="+mn-lt"/>
                <a:ea typeface="+mn-ea"/>
                <a:cs typeface="+mn-cs"/>
                <a:hlinkClick r:id="rId3"/>
              </a:rPr>
              <a:t> </a:t>
            </a:r>
            <a:r>
              <a:rPr lang="en-US" sz="1200" b="0" i="0" u="sng" strike="noStrike" kern="1200" dirty="0">
                <a:solidFill>
                  <a:schemeClr val="tx1"/>
                </a:solidFill>
                <a:effectLst/>
                <a:latin typeface="+mn-lt"/>
                <a:ea typeface="+mn-ea"/>
                <a:cs typeface="+mn-cs"/>
                <a:hlinkClick r:id="rId3"/>
              </a:rPr>
              <a:t>Industrie-revolutionieren-will,nachhaltigemode102.html</a:t>
            </a:r>
            <a:r>
              <a:rPr lang="en-US" sz="1200" b="0" i="0" kern="1200" dirty="0">
                <a:solidFill>
                  <a:schemeClr val="tx1"/>
                </a:solidFill>
                <a:effectLst/>
                <a:latin typeface="+mn-lt"/>
                <a:ea typeface="+mn-ea"/>
                <a:cs typeface="+mn-cs"/>
              </a:rPr>
              <a:t>   </a:t>
            </a: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18</a:t>
            </a:fld>
            <a:endParaRPr lang="de-AT"/>
          </a:p>
        </p:txBody>
      </p:sp>
    </p:spTree>
    <p:extLst>
      <p:ext uri="{BB962C8B-B14F-4D97-AF65-F5344CB8AC3E}">
        <p14:creationId xmlns:p14="http://schemas.microsoft.com/office/powerpoint/2010/main" val="3115446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4min</a:t>
            </a: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19</a:t>
            </a:fld>
            <a:endParaRPr lang="de-AT"/>
          </a:p>
        </p:txBody>
      </p:sp>
    </p:spTree>
    <p:extLst>
      <p:ext uri="{BB962C8B-B14F-4D97-AF65-F5344CB8AC3E}">
        <p14:creationId xmlns:p14="http://schemas.microsoft.com/office/powerpoint/2010/main" val="928535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err="1"/>
              <a:t>Explanations</a:t>
            </a:r>
            <a:r>
              <a:rPr lang="de-DE" dirty="0"/>
              <a:t>:</a:t>
            </a:r>
          </a:p>
          <a:p>
            <a:pPr marL="0" indent="0" rtl="0" fontAlgn="base">
              <a:buFont typeface="+mj-lt"/>
              <a:buNone/>
            </a:pPr>
            <a:endParaRPr lang="de-DE" sz="1200" b="0" i="0" kern="1200" dirty="0">
              <a:solidFill>
                <a:schemeClr val="tx1"/>
              </a:solidFill>
              <a:effectLst/>
              <a:latin typeface="+mn-lt"/>
              <a:ea typeface="+mn-ea"/>
              <a:cs typeface="+mn-cs"/>
            </a:endParaRPr>
          </a:p>
          <a:p>
            <a:pPr marL="0" indent="0" rtl="0" fontAlgn="base">
              <a:buFont typeface="+mj-lt"/>
              <a:buNone/>
            </a:pPr>
            <a:r>
              <a:rPr lang="en-US" sz="1200" b="0" i="0" kern="1200" dirty="0">
                <a:solidFill>
                  <a:schemeClr val="tx1"/>
                </a:solidFill>
                <a:effectLst/>
                <a:latin typeface="+mn-lt"/>
                <a:ea typeface="+mn-ea"/>
                <a:cs typeface="+mn-cs"/>
              </a:rPr>
              <a:t>1) Around 10,000 liters of water are contained in one kilogram of cotton fabric. This hidden or virtual water consists of: water consumption during cultivation (e.g., irrigation), water for yarn and fabric production with all process steps from cleaning, dyeing, and finishing (chemical finishing processes), as well as water for final production and delivery. For a T-shirt (approx. a quarter of a kilogram of fabric), this equates to 15 full bathtubs (each with a capacity of 150–180 liters), and even more for a pair of jeans. </a:t>
            </a:r>
          </a:p>
          <a:p>
            <a:pPr marL="0" indent="0" rtl="0" fontAlgn="base">
              <a:buFont typeface="+mj-lt"/>
              <a:buNone/>
            </a:pPr>
            <a:endParaRPr lang="en-US" sz="1200" b="0" i="0" kern="1200" dirty="0">
              <a:solidFill>
                <a:schemeClr val="tx1"/>
              </a:solidFill>
              <a:effectLst/>
              <a:latin typeface="+mn-lt"/>
              <a:ea typeface="+mn-ea"/>
              <a:cs typeface="+mn-cs"/>
            </a:endParaRPr>
          </a:p>
          <a:p>
            <a:pPr marL="0" indent="0" rtl="0" fontAlgn="base">
              <a:buFont typeface="+mj-lt"/>
              <a:buNone/>
            </a:pPr>
            <a:r>
              <a:rPr lang="en-US" sz="1200" b="0" i="0" kern="1200" dirty="0">
                <a:solidFill>
                  <a:schemeClr val="tx1"/>
                </a:solidFill>
                <a:effectLst/>
                <a:latin typeface="+mn-lt"/>
                <a:ea typeface="+mn-ea"/>
                <a:cs typeface="+mn-cs"/>
              </a:rPr>
              <a:t>4) Manufacturing a pair of jeans causes around 20–30 kg of CO₂, while avoiding packaging waste saves around 5–10 kg of CO₂ per person per year.  </a:t>
            </a:r>
          </a:p>
          <a:p>
            <a:pPr marL="228600" indent="-228600" rtl="0" fontAlgn="base">
              <a:buFont typeface="+mj-lt"/>
              <a:buAutoNum type="arabicParenR"/>
            </a:pPr>
            <a:endParaRPr lang="en-US" sz="1200" b="0" i="0" kern="1200" dirty="0">
              <a:solidFill>
                <a:schemeClr val="tx1"/>
              </a:solidFill>
              <a:effectLst/>
              <a:latin typeface="+mn-lt"/>
              <a:ea typeface="+mn-ea"/>
              <a:cs typeface="+mn-cs"/>
            </a:endParaRPr>
          </a:p>
          <a:p>
            <a:pPr rtl="0" fontAlgn="base"/>
            <a:endParaRPr lang="en-US" sz="1200" b="0" i="0" kern="1200" dirty="0">
              <a:solidFill>
                <a:schemeClr val="tx1"/>
              </a:solidFill>
              <a:effectLst/>
              <a:latin typeface="+mn-lt"/>
              <a:ea typeface="+mn-ea"/>
              <a:cs typeface="+mn-cs"/>
            </a:endParaRP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20</a:t>
            </a:fld>
            <a:endParaRPr lang="de-AT"/>
          </a:p>
        </p:txBody>
      </p:sp>
    </p:spTree>
    <p:extLst>
      <p:ext uri="{BB962C8B-B14F-4D97-AF65-F5344CB8AC3E}">
        <p14:creationId xmlns:p14="http://schemas.microsoft.com/office/powerpoint/2010/main" val="2138266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Play </a:t>
            </a:r>
            <a:r>
              <a:rPr lang="de-DE" dirty="0" err="1"/>
              <a:t>each</a:t>
            </a:r>
            <a:r>
              <a:rPr lang="de-DE" dirty="0"/>
              <a:t> </a:t>
            </a:r>
            <a:r>
              <a:rPr lang="de-DE" dirty="0" err="1"/>
              <a:t>song</a:t>
            </a:r>
            <a:r>
              <a:rPr lang="de-DE" dirty="0"/>
              <a:t> </a:t>
            </a:r>
            <a:r>
              <a:rPr lang="de-DE" dirty="0" err="1"/>
              <a:t>for</a:t>
            </a:r>
            <a:r>
              <a:rPr lang="de-DE" dirty="0"/>
              <a:t> 45 </a:t>
            </a:r>
            <a:r>
              <a:rPr lang="de-DE" dirty="0" err="1"/>
              <a:t>seconds</a:t>
            </a:r>
            <a:r>
              <a:rPr lang="de-DE" dirty="0"/>
              <a:t> and </a:t>
            </a:r>
            <a:r>
              <a:rPr lang="de-DE" dirty="0" err="1"/>
              <a:t>play</a:t>
            </a:r>
            <a:r>
              <a:rPr lang="de-DE" dirty="0"/>
              <a:t> </a:t>
            </a:r>
            <a:r>
              <a:rPr lang="de-DE" dirty="0" err="1"/>
              <a:t>them</a:t>
            </a:r>
            <a:r>
              <a:rPr lang="de-DE" dirty="0"/>
              <a:t> </a:t>
            </a:r>
            <a:r>
              <a:rPr lang="de-DE" dirty="0" err="1"/>
              <a:t>twice</a:t>
            </a:r>
            <a:r>
              <a:rPr lang="de-DE" dirty="0"/>
              <a:t>.</a:t>
            </a:r>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22</a:t>
            </a:fld>
            <a:endParaRPr lang="de-AT"/>
          </a:p>
        </p:txBody>
      </p:sp>
    </p:spTree>
    <p:extLst>
      <p:ext uri="{BB962C8B-B14F-4D97-AF65-F5344CB8AC3E}">
        <p14:creationId xmlns:p14="http://schemas.microsoft.com/office/powerpoint/2010/main" val="1139460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10min</a:t>
            </a: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24</a:t>
            </a:fld>
            <a:endParaRPr lang="de-AT"/>
          </a:p>
        </p:txBody>
      </p:sp>
    </p:spTree>
    <p:extLst>
      <p:ext uri="{BB962C8B-B14F-4D97-AF65-F5344CB8AC3E}">
        <p14:creationId xmlns:p14="http://schemas.microsoft.com/office/powerpoint/2010/main" val="253912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3min</a:t>
            </a: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27</a:t>
            </a:fld>
            <a:endParaRPr lang="de-AT"/>
          </a:p>
        </p:txBody>
      </p:sp>
    </p:spTree>
    <p:extLst>
      <p:ext uri="{BB962C8B-B14F-4D97-AF65-F5344CB8AC3E}">
        <p14:creationId xmlns:p14="http://schemas.microsoft.com/office/powerpoint/2010/main" val="2579123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4</a:t>
            </a:fld>
            <a:endParaRPr lang="de-AT"/>
          </a:p>
        </p:txBody>
      </p:sp>
    </p:spTree>
    <p:extLst>
      <p:ext uri="{BB962C8B-B14F-4D97-AF65-F5344CB8AC3E}">
        <p14:creationId xmlns:p14="http://schemas.microsoft.com/office/powerpoint/2010/main" val="1959475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3min</a:t>
            </a: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28</a:t>
            </a:fld>
            <a:endParaRPr lang="de-AT"/>
          </a:p>
        </p:txBody>
      </p:sp>
    </p:spTree>
    <p:extLst>
      <p:ext uri="{BB962C8B-B14F-4D97-AF65-F5344CB8AC3E}">
        <p14:creationId xmlns:p14="http://schemas.microsoft.com/office/powerpoint/2010/main" val="1018093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31</a:t>
            </a:fld>
            <a:endParaRPr lang="de-AT"/>
          </a:p>
        </p:txBody>
      </p:sp>
    </p:spTree>
    <p:extLst>
      <p:ext uri="{BB962C8B-B14F-4D97-AF65-F5344CB8AC3E}">
        <p14:creationId xmlns:p14="http://schemas.microsoft.com/office/powerpoint/2010/main" val="8579837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32</a:t>
            </a:fld>
            <a:endParaRPr lang="de-AT"/>
          </a:p>
        </p:txBody>
      </p:sp>
    </p:spTree>
    <p:extLst>
      <p:ext uri="{BB962C8B-B14F-4D97-AF65-F5344CB8AC3E}">
        <p14:creationId xmlns:p14="http://schemas.microsoft.com/office/powerpoint/2010/main" val="3227394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i="0" kern="1200" noProof="0" dirty="0">
                <a:solidFill>
                  <a:schemeClr val="tx1"/>
                </a:solidFill>
                <a:effectLst/>
                <a:latin typeface="+mn-lt"/>
                <a:ea typeface="+mn-ea"/>
                <a:cs typeface="+mn-cs"/>
              </a:rPr>
              <a:t>Leave slide on screen for 10min</a:t>
            </a:r>
          </a:p>
          <a:p>
            <a:endParaRPr lang="en-US" sz="1200" b="1" i="0" kern="1200" noProof="0" dirty="0">
              <a:solidFill>
                <a:schemeClr val="tx1"/>
              </a:solidFill>
              <a:effectLst/>
              <a:latin typeface="+mn-lt"/>
              <a:ea typeface="+mn-ea"/>
              <a:cs typeface="+mn-cs"/>
            </a:endParaRPr>
          </a:p>
          <a:p>
            <a:r>
              <a:rPr lang="en-US" sz="1200" b="1" i="0" kern="1200" noProof="0" dirty="0">
                <a:solidFill>
                  <a:schemeClr val="tx1"/>
                </a:solidFill>
                <a:effectLst/>
                <a:latin typeface="+mn-lt"/>
                <a:ea typeface="+mn-ea"/>
                <a:cs typeface="+mn-cs"/>
              </a:rPr>
              <a:t>References</a:t>
            </a:r>
            <a:r>
              <a:rPr lang="en-US" sz="1200" b="0" i="0" kern="1200" noProof="0" dirty="0">
                <a:solidFill>
                  <a:schemeClr val="tx1"/>
                </a:solidFill>
                <a:effectLst/>
                <a:latin typeface="+mn-lt"/>
                <a:ea typeface="+mn-ea"/>
                <a:cs typeface="+mn-cs"/>
              </a:rPr>
              <a:t>: </a:t>
            </a:r>
          </a:p>
          <a:p>
            <a:endParaRPr lang="de-DE" sz="1200" b="0" i="0" u="sng" strike="noStrike" kern="1200" dirty="0">
              <a:solidFill>
                <a:schemeClr val="tx1"/>
              </a:solidFill>
              <a:effectLst/>
              <a:latin typeface="+mn-lt"/>
              <a:ea typeface="+mn-ea"/>
              <a:cs typeface="+mn-cs"/>
              <a:hlinkClick r:id="rId3"/>
            </a:endParaRPr>
          </a:p>
          <a:p>
            <a:r>
              <a:rPr lang="de-DE" sz="1200" b="0" i="0" u="sng" strike="noStrike" kern="1200" dirty="0">
                <a:solidFill>
                  <a:schemeClr val="tx1"/>
                </a:solidFill>
                <a:effectLst/>
                <a:latin typeface="+mn-lt"/>
                <a:ea typeface="+mn-ea"/>
                <a:cs typeface="+mn-cs"/>
                <a:hlinkClick r:id="rId3"/>
              </a:rPr>
              <a:t>Das Umweltzeichen Ihres Vertrauens: EU-</a:t>
            </a:r>
            <a:r>
              <a:rPr lang="de-DE" sz="1200" b="0" i="0" u="sng" strike="noStrike" kern="1200" dirty="0" err="1">
                <a:solidFill>
                  <a:schemeClr val="tx1"/>
                </a:solidFill>
                <a:effectLst/>
                <a:latin typeface="+mn-lt"/>
                <a:ea typeface="+mn-ea"/>
                <a:cs typeface="+mn-cs"/>
                <a:hlinkClick r:id="rId3"/>
              </a:rPr>
              <a:t>Ecolabel</a:t>
            </a:r>
            <a:r>
              <a:rPr lang="de-DE" sz="1200" b="0" i="0" kern="1200" dirty="0">
                <a:solidFill>
                  <a:schemeClr val="tx1"/>
                </a:solidFill>
                <a:effectLst/>
                <a:latin typeface="+mn-lt"/>
                <a:ea typeface="+mn-ea"/>
                <a:cs typeface="+mn-cs"/>
              </a:rPr>
              <a:t> </a:t>
            </a:r>
            <a:endParaRPr lang="de-DE" sz="1200" b="1" i="0" kern="1200" dirty="0">
              <a:solidFill>
                <a:schemeClr val="tx1"/>
              </a:solidFill>
              <a:effectLst/>
              <a:latin typeface="+mn-lt"/>
              <a:ea typeface="+mn-ea"/>
              <a:cs typeface="+mn-cs"/>
            </a:endParaRPr>
          </a:p>
          <a:p>
            <a:r>
              <a:rPr lang="de-DE" sz="1200" b="0" i="0" u="sng" strike="noStrike" kern="1200" dirty="0">
                <a:solidFill>
                  <a:schemeClr val="tx1"/>
                </a:solidFill>
                <a:effectLst/>
                <a:latin typeface="+mn-lt"/>
                <a:ea typeface="+mn-ea"/>
                <a:cs typeface="+mn-cs"/>
                <a:hlinkClick r:id="rId4"/>
              </a:rPr>
              <a:t>Fragen und Antworten zu </a:t>
            </a:r>
            <a:r>
              <a:rPr lang="de-DE" sz="1200" b="0" i="0" u="sng" strike="noStrike" kern="1200" dirty="0" err="1">
                <a:solidFill>
                  <a:schemeClr val="tx1"/>
                </a:solidFill>
                <a:effectLst/>
                <a:latin typeface="+mn-lt"/>
                <a:ea typeface="+mn-ea"/>
                <a:cs typeface="+mn-cs"/>
                <a:hlinkClick r:id="rId4"/>
              </a:rPr>
              <a:t>Cradle</a:t>
            </a:r>
            <a:r>
              <a:rPr lang="de-DE" sz="1200" b="0" i="0" u="sng" strike="noStrike" kern="1200" dirty="0">
                <a:solidFill>
                  <a:schemeClr val="tx1"/>
                </a:solidFill>
                <a:effectLst/>
                <a:latin typeface="+mn-lt"/>
                <a:ea typeface="+mn-ea"/>
                <a:cs typeface="+mn-cs"/>
                <a:hlinkClick r:id="rId4"/>
              </a:rPr>
              <a:t> </a:t>
            </a:r>
            <a:r>
              <a:rPr lang="de-DE" sz="1200" b="0" i="0" u="sng" strike="noStrike" kern="1200" dirty="0" err="1">
                <a:solidFill>
                  <a:schemeClr val="tx1"/>
                </a:solidFill>
                <a:effectLst/>
                <a:latin typeface="+mn-lt"/>
                <a:ea typeface="+mn-ea"/>
                <a:cs typeface="+mn-cs"/>
                <a:hlinkClick r:id="rId4"/>
              </a:rPr>
              <a:t>to</a:t>
            </a:r>
            <a:r>
              <a:rPr lang="de-DE" sz="1200" b="0" i="0" u="sng" strike="noStrike" kern="1200" dirty="0">
                <a:solidFill>
                  <a:schemeClr val="tx1"/>
                </a:solidFill>
                <a:effectLst/>
                <a:latin typeface="+mn-lt"/>
                <a:ea typeface="+mn-ea"/>
                <a:cs typeface="+mn-cs"/>
                <a:hlinkClick r:id="rId4"/>
              </a:rPr>
              <a:t> </a:t>
            </a:r>
            <a:r>
              <a:rPr lang="de-DE" sz="1200" b="0" i="0" u="sng" strike="noStrike" kern="1200" dirty="0" err="1">
                <a:solidFill>
                  <a:schemeClr val="tx1"/>
                </a:solidFill>
                <a:effectLst/>
                <a:latin typeface="+mn-lt"/>
                <a:ea typeface="+mn-ea"/>
                <a:cs typeface="+mn-cs"/>
                <a:hlinkClick r:id="rId4"/>
              </a:rPr>
              <a:t>Cradle</a:t>
            </a:r>
            <a:r>
              <a:rPr lang="de-DE" sz="1200" b="0" i="0" u="sng" strike="noStrike" kern="1200" dirty="0">
                <a:solidFill>
                  <a:schemeClr val="tx1"/>
                </a:solidFill>
                <a:effectLst/>
                <a:latin typeface="+mn-lt"/>
                <a:ea typeface="+mn-ea"/>
                <a:cs typeface="+mn-cs"/>
                <a:hlinkClick r:id="rId4"/>
              </a:rPr>
              <a:t> | Umweltbundesamt</a:t>
            </a:r>
            <a:r>
              <a:rPr lang="de-DE" sz="1200" b="0" i="0" kern="1200" dirty="0">
                <a:solidFill>
                  <a:schemeClr val="tx1"/>
                </a:solidFill>
                <a:effectLst/>
                <a:latin typeface="+mn-lt"/>
                <a:ea typeface="+mn-ea"/>
                <a:cs typeface="+mn-cs"/>
              </a:rPr>
              <a:t> </a:t>
            </a:r>
            <a:endParaRPr lang="de-AT" dirty="0"/>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5</a:t>
            </a:fld>
            <a:endParaRPr lang="de-AT"/>
          </a:p>
        </p:txBody>
      </p:sp>
    </p:spTree>
    <p:extLst>
      <p:ext uri="{BB962C8B-B14F-4D97-AF65-F5344CB8AC3E}">
        <p14:creationId xmlns:p14="http://schemas.microsoft.com/office/powerpoint/2010/main" val="380702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3min</a:t>
            </a:r>
          </a:p>
          <a:p>
            <a:pPr rtl="0" fontAlgn="base"/>
            <a:endParaRPr lang="en-US" sz="1200" b="1" i="0" kern="1200" dirty="0">
              <a:solidFill>
                <a:schemeClr val="tx1"/>
              </a:solidFill>
              <a:effectLst/>
              <a:latin typeface="+mn-lt"/>
              <a:ea typeface="+mn-ea"/>
              <a:cs typeface="+mn-cs"/>
            </a:endParaRPr>
          </a:p>
          <a:p>
            <a:pPr rtl="0" fontAlgn="base"/>
            <a:endParaRPr lang="en-US" sz="1200" b="1" i="0" kern="1200" dirty="0">
              <a:solidFill>
                <a:schemeClr val="tx1"/>
              </a:solidFill>
              <a:effectLst/>
              <a:latin typeface="+mn-lt"/>
              <a:ea typeface="+mn-ea"/>
              <a:cs typeface="+mn-cs"/>
            </a:endParaRPr>
          </a:p>
          <a:p>
            <a:pPr rtl="0" fontAlgn="base"/>
            <a:r>
              <a:rPr lang="en-US" sz="1200" b="1" i="0" kern="1200" dirty="0">
                <a:solidFill>
                  <a:schemeClr val="tx1"/>
                </a:solidFill>
                <a:effectLst/>
                <a:latin typeface="+mn-lt"/>
                <a:ea typeface="+mn-ea"/>
                <a:cs typeface="+mn-cs"/>
              </a:rPr>
              <a:t>Reference</a:t>
            </a:r>
            <a:r>
              <a:rPr lang="en-US" sz="1200" b="0" i="0"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Waste statistics - electrical and electronic equipment - Statistics Explained - Eurostat</a:t>
            </a:r>
            <a:r>
              <a:rPr lang="en-US" sz="1200" b="0" i="0" kern="1200" dirty="0">
                <a:solidFill>
                  <a:schemeClr val="tx1"/>
                </a:solidFill>
                <a:effectLst/>
                <a:latin typeface="+mn-lt"/>
                <a:ea typeface="+mn-ea"/>
                <a:cs typeface="+mn-cs"/>
              </a:rPr>
              <a:t>  </a:t>
            </a:r>
          </a:p>
        </p:txBody>
      </p:sp>
      <p:sp>
        <p:nvSpPr>
          <p:cNvPr id="4" name="Foliennummernplatzhalter 3"/>
          <p:cNvSpPr>
            <a:spLocks noGrp="1"/>
          </p:cNvSpPr>
          <p:nvPr>
            <p:ph type="sldNum" sz="quarter" idx="5"/>
          </p:nvPr>
        </p:nvSpPr>
        <p:spPr/>
        <p:txBody>
          <a:bodyPr/>
          <a:lstStyle/>
          <a:p>
            <a:fld id="{15C16E2D-4EFF-4658-9048-8AEF8B40B0D1}" type="slidenum">
              <a:rPr lang="de-AT" smtClean="0"/>
              <a:t>7</a:t>
            </a:fld>
            <a:endParaRPr lang="de-AT"/>
          </a:p>
        </p:txBody>
      </p:sp>
    </p:spTree>
    <p:extLst>
      <p:ext uri="{BB962C8B-B14F-4D97-AF65-F5344CB8AC3E}">
        <p14:creationId xmlns:p14="http://schemas.microsoft.com/office/powerpoint/2010/main" val="250671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2min</a:t>
            </a:r>
          </a:p>
          <a:p>
            <a:pPr rtl="0" fontAlgn="base"/>
            <a:endParaRPr lang="en-US" sz="1200" b="1" i="0" kern="1200" dirty="0">
              <a:solidFill>
                <a:schemeClr val="tx1"/>
              </a:solidFill>
              <a:effectLst/>
              <a:latin typeface="+mn-lt"/>
              <a:ea typeface="+mn-ea"/>
              <a:cs typeface="+mn-cs"/>
            </a:endParaRPr>
          </a:p>
          <a:p>
            <a:pPr rtl="0" fontAlgn="base"/>
            <a:endParaRPr lang="en-US" sz="1200" b="1" i="0" kern="1200" dirty="0">
              <a:solidFill>
                <a:schemeClr val="tx1"/>
              </a:solidFill>
              <a:effectLst/>
              <a:latin typeface="+mn-lt"/>
              <a:ea typeface="+mn-ea"/>
              <a:cs typeface="+mn-cs"/>
            </a:endParaRPr>
          </a:p>
          <a:p>
            <a:pPr rtl="0" fontAlgn="base"/>
            <a:r>
              <a:rPr lang="en-US" sz="1200" b="1" i="0" kern="1200" dirty="0">
                <a:solidFill>
                  <a:schemeClr val="tx1"/>
                </a:solidFill>
                <a:effectLst/>
                <a:latin typeface="+mn-lt"/>
                <a:ea typeface="+mn-ea"/>
                <a:cs typeface="+mn-cs"/>
              </a:rPr>
              <a:t>Reference</a:t>
            </a:r>
            <a:r>
              <a:rPr lang="en-US" sz="1200" b="0" i="0" kern="1200" dirty="0">
                <a:solidFill>
                  <a:schemeClr val="tx1"/>
                </a:solidFill>
                <a:effectLst/>
                <a:latin typeface="+mn-lt"/>
                <a:ea typeface="+mn-ea"/>
                <a:cs typeface="+mn-cs"/>
              </a:rPr>
              <a:t>: </a:t>
            </a:r>
            <a:r>
              <a:rPr lang="en-US" sz="1200" b="0" i="0" u="sng" strike="noStrike" kern="1200" dirty="0" err="1">
                <a:solidFill>
                  <a:schemeClr val="tx1"/>
                </a:solidFill>
                <a:effectLst/>
                <a:latin typeface="+mn-lt"/>
                <a:ea typeface="+mn-ea"/>
                <a:cs typeface="+mn-cs"/>
                <a:hlinkClick r:id="rId3"/>
              </a:rPr>
              <a:t>Wissens</a:t>
            </a:r>
            <a:r>
              <a:rPr lang="en-US" sz="1200" b="0" i="0" u="sng" strike="noStrike" kern="1200" dirty="0">
                <a:solidFill>
                  <a:schemeClr val="tx1"/>
                </a:solidFill>
                <a:effectLst/>
                <a:latin typeface="+mn-lt"/>
                <a:ea typeface="+mn-ea"/>
                <a:cs typeface="+mn-cs"/>
                <a:hlinkClick r:id="rId3"/>
              </a:rPr>
              <a:t>-Quiz – Österreich </a:t>
            </a:r>
            <a:r>
              <a:rPr lang="en-US" sz="1200" b="0" i="0" u="sng" strike="noStrike" kern="1200" dirty="0" err="1">
                <a:solidFill>
                  <a:schemeClr val="tx1"/>
                </a:solidFill>
                <a:effectLst/>
                <a:latin typeface="+mn-lt"/>
                <a:ea typeface="+mn-ea"/>
                <a:cs typeface="+mn-cs"/>
                <a:hlinkClick r:id="rId3"/>
              </a:rPr>
              <a:t>sammelt</a:t>
            </a:r>
            <a:r>
              <a:rPr lang="en-US" sz="1200" b="0" i="0" u="sng" strike="noStrike" kern="1200" dirty="0">
                <a:solidFill>
                  <a:schemeClr val="tx1"/>
                </a:solidFill>
                <a:effectLst/>
                <a:latin typeface="+mn-lt"/>
                <a:ea typeface="+mn-ea"/>
                <a:cs typeface="+mn-cs"/>
                <a:hlinkClick r:id="rId3"/>
              </a:rPr>
              <a:t>!</a:t>
            </a:r>
            <a:r>
              <a:rPr lang="en-US" sz="1200" b="0" i="0" kern="1200" dirty="0">
                <a:solidFill>
                  <a:schemeClr val="tx1"/>
                </a:solidFill>
                <a:effectLst/>
                <a:latin typeface="+mn-lt"/>
                <a:ea typeface="+mn-ea"/>
                <a:cs typeface="+mn-cs"/>
              </a:rPr>
              <a:t> </a:t>
            </a:r>
          </a:p>
        </p:txBody>
      </p:sp>
      <p:sp>
        <p:nvSpPr>
          <p:cNvPr id="4" name="Foliennummernplatzhalter 3"/>
          <p:cNvSpPr>
            <a:spLocks noGrp="1"/>
          </p:cNvSpPr>
          <p:nvPr>
            <p:ph type="sldNum" sz="quarter" idx="5"/>
          </p:nvPr>
        </p:nvSpPr>
        <p:spPr/>
        <p:txBody>
          <a:bodyPr/>
          <a:lstStyle/>
          <a:p>
            <a:fld id="{15C16E2D-4EFF-4658-9048-8AEF8B40B0D1}" type="slidenum">
              <a:rPr lang="de-AT" smtClean="0"/>
              <a:t>8</a:t>
            </a:fld>
            <a:endParaRPr lang="de-AT"/>
          </a:p>
        </p:txBody>
      </p:sp>
    </p:spTree>
    <p:extLst>
      <p:ext uri="{BB962C8B-B14F-4D97-AF65-F5344CB8AC3E}">
        <p14:creationId xmlns:p14="http://schemas.microsoft.com/office/powerpoint/2010/main" val="422731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3min</a:t>
            </a:r>
          </a:p>
          <a:p>
            <a:pPr rtl="0" fontAlgn="base"/>
            <a:endParaRPr lang="en-US" sz="1200" b="0" i="0" kern="1200" dirty="0">
              <a:solidFill>
                <a:schemeClr val="tx1"/>
              </a:solidFill>
              <a:effectLst/>
              <a:latin typeface="+mn-lt"/>
              <a:ea typeface="+mn-ea"/>
              <a:cs typeface="+mn-cs"/>
            </a:endParaRPr>
          </a:p>
        </p:txBody>
      </p:sp>
      <p:sp>
        <p:nvSpPr>
          <p:cNvPr id="4" name="Foliennummernplatzhalter 3"/>
          <p:cNvSpPr>
            <a:spLocks noGrp="1"/>
          </p:cNvSpPr>
          <p:nvPr>
            <p:ph type="sldNum" sz="quarter" idx="5"/>
          </p:nvPr>
        </p:nvSpPr>
        <p:spPr/>
        <p:txBody>
          <a:bodyPr/>
          <a:lstStyle/>
          <a:p>
            <a:fld id="{15C16E2D-4EFF-4658-9048-8AEF8B40B0D1}" type="slidenum">
              <a:rPr lang="de-AT" smtClean="0"/>
              <a:t>9</a:t>
            </a:fld>
            <a:endParaRPr lang="de-AT"/>
          </a:p>
        </p:txBody>
      </p:sp>
    </p:spTree>
    <p:extLst>
      <p:ext uri="{BB962C8B-B14F-4D97-AF65-F5344CB8AC3E}">
        <p14:creationId xmlns:p14="http://schemas.microsoft.com/office/powerpoint/2010/main" val="75798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4min</a:t>
            </a:r>
          </a:p>
          <a:p>
            <a:pPr rtl="0" fontAlgn="base"/>
            <a:endParaRPr lang="en-US" sz="1200" b="1" i="0" kern="1200" dirty="0">
              <a:solidFill>
                <a:schemeClr val="tx1"/>
              </a:solidFill>
              <a:effectLst/>
              <a:latin typeface="+mn-lt"/>
              <a:ea typeface="+mn-ea"/>
              <a:cs typeface="+mn-cs"/>
            </a:endParaRPr>
          </a:p>
          <a:p>
            <a:pPr rtl="0" fontAlgn="base"/>
            <a:r>
              <a:rPr lang="en-US" sz="1200" b="1" i="0" kern="1200" dirty="0">
                <a:solidFill>
                  <a:schemeClr val="tx1"/>
                </a:solidFill>
                <a:effectLst/>
                <a:latin typeface="+mn-lt"/>
                <a:ea typeface="+mn-ea"/>
                <a:cs typeface="+mn-cs"/>
              </a:rPr>
              <a:t>Reference</a:t>
            </a:r>
            <a:r>
              <a:rPr lang="en-US" sz="1200" b="0" i="0"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Circular economy flow diagrams</a:t>
            </a:r>
            <a:r>
              <a:rPr lang="en-US" sz="1200" b="0" i="0" kern="1200" dirty="0">
                <a:solidFill>
                  <a:schemeClr val="tx1"/>
                </a:solidFill>
                <a:effectLst/>
                <a:latin typeface="+mn-lt"/>
                <a:ea typeface="+mn-ea"/>
                <a:cs typeface="+mn-cs"/>
              </a:rPr>
              <a:t> </a:t>
            </a:r>
          </a:p>
          <a:p>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10</a:t>
            </a:fld>
            <a:endParaRPr lang="de-AT"/>
          </a:p>
        </p:txBody>
      </p:sp>
    </p:spTree>
    <p:extLst>
      <p:ext uri="{BB962C8B-B14F-4D97-AF65-F5344CB8AC3E}">
        <p14:creationId xmlns:p14="http://schemas.microsoft.com/office/powerpoint/2010/main" val="1263409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tx1"/>
                </a:solidFill>
                <a:effectLst/>
                <a:latin typeface="+mn-lt"/>
                <a:ea typeface="+mn-ea"/>
                <a:cs typeface="+mn-cs"/>
              </a:rPr>
              <a:t>Leave slide on screen for 3min</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Reference</a:t>
            </a:r>
            <a:r>
              <a:rPr lang="en-US" sz="1200" b="0" i="0" kern="1200" dirty="0">
                <a:solidFill>
                  <a:schemeClr val="tx1"/>
                </a:solidFill>
                <a:effectLst/>
                <a:latin typeface="+mn-lt"/>
                <a:ea typeface="+mn-ea"/>
                <a:cs typeface="+mn-cs"/>
              </a:rPr>
              <a:t>: </a:t>
            </a:r>
            <a:r>
              <a:rPr lang="en-US" sz="1200" b="0" i="0" u="sng" strike="noStrike" kern="1200" dirty="0">
                <a:solidFill>
                  <a:schemeClr val="tx1"/>
                </a:solidFill>
                <a:effectLst/>
                <a:latin typeface="+mn-lt"/>
                <a:ea typeface="+mn-ea"/>
                <a:cs typeface="+mn-cs"/>
                <a:hlinkClick r:id="rId3"/>
              </a:rPr>
              <a:t>Deutsche </a:t>
            </a:r>
            <a:r>
              <a:rPr lang="en-US" sz="1200" b="0" i="0" u="sng" strike="noStrike" kern="1200" dirty="0" err="1">
                <a:solidFill>
                  <a:schemeClr val="tx1"/>
                </a:solidFill>
                <a:effectLst/>
                <a:latin typeface="+mn-lt"/>
                <a:ea typeface="+mn-ea"/>
                <a:cs typeface="+mn-cs"/>
                <a:hlinkClick r:id="rId3"/>
              </a:rPr>
              <a:t>Umwelthilfe</a:t>
            </a:r>
            <a:r>
              <a:rPr lang="en-US" sz="1200" b="0" i="0" kern="1200" dirty="0">
                <a:solidFill>
                  <a:schemeClr val="tx1"/>
                </a:solidFill>
                <a:effectLst/>
                <a:latin typeface="+mn-lt"/>
                <a:ea typeface="+mn-ea"/>
                <a:cs typeface="+mn-cs"/>
              </a:rPr>
              <a:t> </a:t>
            </a:r>
            <a:endParaRPr lang="de-AT" dirty="0"/>
          </a:p>
        </p:txBody>
      </p:sp>
      <p:sp>
        <p:nvSpPr>
          <p:cNvPr id="4" name="Foliennummernplatzhalter 3"/>
          <p:cNvSpPr>
            <a:spLocks noGrp="1"/>
          </p:cNvSpPr>
          <p:nvPr>
            <p:ph type="sldNum" sz="quarter" idx="5"/>
          </p:nvPr>
        </p:nvSpPr>
        <p:spPr/>
        <p:txBody>
          <a:bodyPr/>
          <a:lstStyle/>
          <a:p>
            <a:fld id="{15C16E2D-4EFF-4658-9048-8AEF8B40B0D1}" type="slidenum">
              <a:rPr lang="de-AT" smtClean="0"/>
              <a:t>11</a:t>
            </a:fld>
            <a:endParaRPr lang="de-AT"/>
          </a:p>
        </p:txBody>
      </p:sp>
    </p:spTree>
    <p:extLst>
      <p:ext uri="{BB962C8B-B14F-4D97-AF65-F5344CB8AC3E}">
        <p14:creationId xmlns:p14="http://schemas.microsoft.com/office/powerpoint/2010/main" val="22633590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Explanation:</a:t>
            </a:r>
            <a:endParaRPr lang="de-DE" dirty="0"/>
          </a:p>
          <a:p>
            <a:endParaRPr lang="de-DE" dirty="0"/>
          </a:p>
          <a:p>
            <a:pPr marL="171450" indent="-171450">
              <a:buFontTx/>
              <a:buChar char="-"/>
            </a:pPr>
            <a:r>
              <a:rPr lang="en-US" sz="1200" b="0" i="0" kern="1200" dirty="0">
                <a:solidFill>
                  <a:schemeClr val="tx1"/>
                </a:solidFill>
                <a:effectLst/>
                <a:latin typeface="+mn-lt"/>
                <a:ea typeface="+mn-ea"/>
                <a:cs typeface="+mn-cs"/>
              </a:rPr>
              <a:t>The EU Ecolabel is the </a:t>
            </a:r>
            <a:r>
              <a:rPr lang="en-US" sz="1200" b="0" i="0" u="sng" kern="1200" dirty="0">
                <a:solidFill>
                  <a:schemeClr val="tx1"/>
                </a:solidFill>
                <a:effectLst/>
                <a:latin typeface="+mn-lt"/>
                <a:ea typeface="+mn-ea"/>
                <a:cs typeface="+mn-cs"/>
              </a:rPr>
              <a:t>official, voluntary environmental label of the EU</a:t>
            </a:r>
            <a:r>
              <a:rPr lang="en-US" sz="1200" b="0" i="0" kern="1200" dirty="0">
                <a:solidFill>
                  <a:schemeClr val="tx1"/>
                </a:solidFill>
                <a:effectLst/>
                <a:latin typeface="+mn-lt"/>
                <a:ea typeface="+mn-ea"/>
                <a:cs typeface="+mn-cs"/>
              </a:rPr>
              <a:t>, which has been in existence since 1992 and is recognized in the EU as well as in Norway, Liechtenstein, and Iceland. It identifies </a:t>
            </a:r>
            <a:r>
              <a:rPr lang="en-US" sz="1200" b="0" i="0" u="sng" kern="1200" dirty="0">
                <a:solidFill>
                  <a:schemeClr val="tx1"/>
                </a:solidFill>
                <a:effectLst/>
                <a:latin typeface="+mn-lt"/>
                <a:ea typeface="+mn-ea"/>
                <a:cs typeface="+mn-cs"/>
              </a:rPr>
              <a:t>products and services</a:t>
            </a:r>
            <a:r>
              <a:rPr lang="en-US" sz="1200" b="0" i="0" kern="1200" dirty="0">
                <a:solidFill>
                  <a:schemeClr val="tx1"/>
                </a:solidFill>
                <a:effectLst/>
                <a:latin typeface="+mn-lt"/>
                <a:ea typeface="+mn-ea"/>
                <a:cs typeface="+mn-cs"/>
              </a:rPr>
              <a:t> that meet strict environmental standards and helps consumers make environmentally friendly and sustainable choices. </a:t>
            </a:r>
          </a:p>
          <a:p>
            <a:pPr marL="171450" indent="-171450">
              <a:buFontTx/>
              <a:buChar char="-"/>
            </a:pPr>
            <a:r>
              <a:rPr lang="en-US" sz="1200" b="0" i="0" kern="1200" dirty="0">
                <a:solidFill>
                  <a:schemeClr val="tx1"/>
                </a:solidFill>
                <a:effectLst/>
                <a:latin typeface="+mn-lt"/>
                <a:ea typeface="+mn-ea"/>
                <a:cs typeface="+mn-cs"/>
              </a:rPr>
              <a:t>Cradle to Cradle (C2C) is both a design concept and a product certification system. Almost any marketable product can be certified and, depending on the degree to which it meets the C2C criteria, receives a certificate in the levels bronze, silver, gold, or platinum (version 4.0). Material health, recyclability, greenhouse gases and renewable energies, wastewater treatment and soil protection, as well as human and labor rights are evaluated. Certification is carried out by the Cradle to Cradle Products Innovation Institute in collaboration with recognized consultants.  </a:t>
            </a:r>
            <a:endParaRPr lang="de-DE" dirty="0"/>
          </a:p>
        </p:txBody>
      </p:sp>
      <p:sp>
        <p:nvSpPr>
          <p:cNvPr id="4" name="Foliennummernplatzhalter 3"/>
          <p:cNvSpPr>
            <a:spLocks noGrp="1"/>
          </p:cNvSpPr>
          <p:nvPr>
            <p:ph type="sldNum" sz="quarter" idx="5"/>
          </p:nvPr>
        </p:nvSpPr>
        <p:spPr/>
        <p:txBody>
          <a:bodyPr/>
          <a:lstStyle/>
          <a:p>
            <a:fld id="{15C16E2D-4EFF-4658-9048-8AEF8B40B0D1}" type="slidenum">
              <a:rPr lang="de-AT" smtClean="0"/>
              <a:t>12</a:t>
            </a:fld>
            <a:endParaRPr lang="de-AT"/>
          </a:p>
        </p:txBody>
      </p:sp>
    </p:spTree>
    <p:extLst>
      <p:ext uri="{BB962C8B-B14F-4D97-AF65-F5344CB8AC3E}">
        <p14:creationId xmlns:p14="http://schemas.microsoft.com/office/powerpoint/2010/main" val="284974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2/9/2026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3.svg"/></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7.svg"/><Relationship Id="rId11" Type="http://schemas.openxmlformats.org/officeDocument/2006/relationships/image" Target="../media/image32.sv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svg"/><Relationship Id="rId9" Type="http://schemas.openxmlformats.org/officeDocument/2006/relationships/image" Target="../media/image30.sv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7.png"/><Relationship Id="rId4" Type="http://schemas.openxmlformats.org/officeDocument/2006/relationships/image" Target="../media/image36.sv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youtu.be/kLJ0T5f27BU?si=xxkDjL2UdM6VDV0E"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s://youtu.be/wXhTHyIgQ_U?si=CopfNtFPQa0s_UWr" TargetMode="External"/><Relationship Id="rId5" Type="http://schemas.openxmlformats.org/officeDocument/2006/relationships/hyperlink" Target="https://youtu.be/3SojhAemf34?si=8SVydniqpF23X2yi" TargetMode="External"/><Relationship Id="rId4" Type="http://schemas.openxmlformats.org/officeDocument/2006/relationships/hyperlink" Target="https://youtu.be/IwH9YvhPN7c?si=NTS-X4mf9O4A5M6T"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sv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3.png"/><Relationship Id="rId4" Type="http://schemas.openxmlformats.org/officeDocument/2006/relationships/image" Target="../media/image44.png"/><Relationship Id="rId9" Type="http://schemas.openxmlformats.org/officeDocument/2006/relationships/image" Target="../media/image49.svg"/></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hyperlink" Target="https://hello-handmade.com/buntglas-hahn/"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s://freitag.ch/de_LU/products/f40-jamie?v=000004262861" TargetMode="External"/><Relationship Id="rId11" Type="http://schemas.openxmlformats.org/officeDocument/2006/relationships/image" Target="../media/image10.png"/><Relationship Id="rId5" Type="http://schemas.openxmlformats.org/officeDocument/2006/relationships/image" Target="../media/image6.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5.sv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a:stretch>
          </a:blipFill>
        </p:spPr>
        <p:txBody>
          <a:bodyPr/>
          <a:lstStyle/>
          <a:p>
            <a:endParaRPr lang="en-US" sz="2400" noProof="0" dirty="0"/>
          </a:p>
        </p:txBody>
      </p:sp>
      <p:sp>
        <p:nvSpPr>
          <p:cNvPr id="3" name="TextBox 3"/>
          <p:cNvSpPr txBox="1"/>
          <p:nvPr/>
        </p:nvSpPr>
        <p:spPr>
          <a:xfrm>
            <a:off x="5761229" y="3374105"/>
            <a:ext cx="6765541" cy="3590727"/>
          </a:xfrm>
          <a:prstGeom prst="rect">
            <a:avLst/>
          </a:prstGeom>
        </p:spPr>
        <p:txBody>
          <a:bodyPr wrap="square" lIns="0" tIns="0" rIns="0" bIns="0" rtlCol="0" anchor="t">
            <a:spAutoFit/>
          </a:bodyPr>
          <a:lstStyle/>
          <a:p>
            <a:pPr algn="ctr">
              <a:lnSpc>
                <a:spcPts val="7000"/>
              </a:lnSpc>
            </a:pPr>
            <a:r>
              <a:rPr lang="en-US" sz="6000" b="1" noProof="0" dirty="0">
                <a:solidFill>
                  <a:srgbClr val="000000"/>
                </a:solidFill>
                <a:latin typeface="Helvetica Bold" panose="020B0604020202020204" charset="0"/>
                <a:ea typeface="Helvetica"/>
                <a:cs typeface="Helvetica"/>
                <a:sym typeface="Helvetica"/>
              </a:rPr>
              <a:t>Pub Quiz and </a:t>
            </a:r>
          </a:p>
          <a:p>
            <a:pPr algn="ctr">
              <a:lnSpc>
                <a:spcPts val="7000"/>
              </a:lnSpc>
            </a:pPr>
            <a:r>
              <a:rPr lang="en-US" sz="6000" b="1" noProof="0" dirty="0">
                <a:solidFill>
                  <a:srgbClr val="000000"/>
                </a:solidFill>
                <a:latin typeface="Helvetica Bold" panose="020B0604020202020204" charset="0"/>
                <a:ea typeface="Helvetica"/>
                <a:cs typeface="Helvetica"/>
                <a:sym typeface="Helvetica"/>
              </a:rPr>
              <a:t>Educational Game</a:t>
            </a:r>
          </a:p>
          <a:p>
            <a:pPr algn="ctr">
              <a:lnSpc>
                <a:spcPts val="7000"/>
              </a:lnSpc>
            </a:pPr>
            <a:r>
              <a:rPr lang="en-US" sz="6000" b="1" noProof="0" dirty="0">
                <a:solidFill>
                  <a:srgbClr val="000000"/>
                </a:solidFill>
                <a:latin typeface="Helvetica Bold" panose="020B0604020202020204" charset="0"/>
                <a:ea typeface="Helvetica"/>
                <a:cs typeface="Helvetica"/>
                <a:sym typeface="Helvetica"/>
              </a:rPr>
              <a:t>about Circular Economy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1028700" y="1104900"/>
            <a:ext cx="14135100" cy="2286000"/>
          </a:xfrm>
          <a:prstGeom prst="rect">
            <a:avLst/>
          </a:prstGeom>
        </p:spPr>
        <p:txBody>
          <a:bodyPr wrap="square" lIns="0" tIns="0" rIns="0" bIns="0" rtlCol="0" anchor="t">
            <a:spAutoFit/>
          </a:bodyPr>
          <a:lstStyle/>
          <a:p>
            <a:pPr algn="l">
              <a:lnSpc>
                <a:spcPts val="6480"/>
              </a:lnSpc>
              <a:spcBef>
                <a:spcPct val="0"/>
              </a:spcBef>
            </a:pPr>
            <a:r>
              <a:rPr lang="en-US" sz="5400" spc="162" noProof="0" dirty="0">
                <a:solidFill>
                  <a:srgbClr val="112444"/>
                </a:solidFill>
                <a:latin typeface="Helvetica"/>
                <a:ea typeface="Helvetica"/>
                <a:cs typeface="Helvetica"/>
                <a:sym typeface="Helvetica"/>
              </a:rPr>
              <a:t>Question 4: Waste treatment in the EU: Label the diagram (2024)   </a:t>
            </a:r>
          </a:p>
          <a:p>
            <a:pPr algn="l">
              <a:lnSpc>
                <a:spcPts val="4800"/>
              </a:lnSpc>
              <a:spcBef>
                <a:spcPct val="0"/>
              </a:spcBef>
            </a:pPr>
            <a:r>
              <a:rPr lang="en-US" sz="4000" spc="120" noProof="0" dirty="0">
                <a:solidFill>
                  <a:srgbClr val="112444"/>
                </a:solidFill>
                <a:latin typeface="Helvetica" panose="020B0604020202020204" pitchFamily="34" charset="0"/>
                <a:ea typeface="Helvetica Italics"/>
                <a:cs typeface="Helvetica" panose="020B0604020202020204" pitchFamily="34" charset="0"/>
                <a:sym typeface="Helvetica Italics"/>
              </a:rPr>
              <a:t>(0.5p for each correct assignment) </a:t>
            </a:r>
          </a:p>
        </p:txBody>
      </p:sp>
      <p:sp>
        <p:nvSpPr>
          <p:cNvPr id="3" name="TextBox 3"/>
          <p:cNvSpPr txBox="1"/>
          <p:nvPr/>
        </p:nvSpPr>
        <p:spPr>
          <a:xfrm>
            <a:off x="990600" y="3812149"/>
            <a:ext cx="16230600" cy="914400"/>
          </a:xfrm>
          <a:prstGeom prst="rect">
            <a:avLst/>
          </a:prstGeom>
        </p:spPr>
        <p:txBody>
          <a:bodyPr lIns="0" tIns="0" rIns="0" bIns="0" rtlCol="0" anchor="t">
            <a:spAutoFit/>
          </a:bodyPr>
          <a:lstStyle/>
          <a:p>
            <a:pPr algn="l">
              <a:lnSpc>
                <a:spcPts val="3599"/>
              </a:lnSpc>
              <a:spcBef>
                <a:spcPct val="0"/>
              </a:spcBef>
            </a:pPr>
            <a:r>
              <a:rPr lang="en-US" sz="2999" spc="89" noProof="0" dirty="0">
                <a:solidFill>
                  <a:srgbClr val="112444"/>
                </a:solidFill>
                <a:latin typeface="Helvetica"/>
                <a:ea typeface="Helvetica"/>
                <a:cs typeface="Helvetica"/>
                <a:sym typeface="Helvetica"/>
              </a:rPr>
              <a:t>How is waste handled in the EU? What percentage of waste is processed, recycled, or disposed of? Match the options to the pie chart and its individual sections. </a:t>
            </a:r>
          </a:p>
        </p:txBody>
      </p:sp>
      <p:sp>
        <p:nvSpPr>
          <p:cNvPr id="4" name="TextBox 4"/>
          <p:cNvSpPr txBox="1"/>
          <p:nvPr/>
        </p:nvSpPr>
        <p:spPr>
          <a:xfrm>
            <a:off x="887507" y="5383582"/>
            <a:ext cx="9296400" cy="3077766"/>
          </a:xfrm>
          <a:prstGeom prst="rect">
            <a:avLst/>
          </a:prstGeom>
        </p:spPr>
        <p:txBody>
          <a:bodyPr wrap="square" lIns="0" tIns="0" rIns="0" bIns="0" rtlCol="0" anchor="t">
            <a:spAutoFit/>
          </a:bodyPr>
          <a:lstStyle/>
          <a:p>
            <a:pPr algn="l"/>
            <a:r>
              <a:rPr lang="en-US" sz="4000" spc="96" noProof="0" dirty="0">
                <a:solidFill>
                  <a:srgbClr val="112444"/>
                </a:solidFill>
                <a:latin typeface="Helvetica"/>
                <a:ea typeface="Helvetica"/>
                <a:cs typeface="Helvetica"/>
                <a:sym typeface="Helvetica"/>
              </a:rPr>
              <a:t> Options:  </a:t>
            </a:r>
          </a:p>
          <a:p>
            <a:pPr marL="690881" lvl="1" indent="-345440" algn="l">
              <a:buFont typeface="Arial"/>
              <a:buChar char="•"/>
            </a:pPr>
            <a:r>
              <a:rPr lang="en-US" sz="4000" spc="96" noProof="0" dirty="0">
                <a:solidFill>
                  <a:srgbClr val="112444"/>
                </a:solidFill>
                <a:latin typeface="Helvetica"/>
                <a:ea typeface="Helvetica"/>
                <a:cs typeface="Helvetica"/>
                <a:sym typeface="Helvetica"/>
              </a:rPr>
              <a:t>Recovery - Recycling   </a:t>
            </a:r>
          </a:p>
          <a:p>
            <a:pPr marL="690881" lvl="1" indent="-345440" algn="l">
              <a:buFont typeface="Arial"/>
              <a:buChar char="•"/>
            </a:pPr>
            <a:r>
              <a:rPr lang="en-US" sz="4000" spc="96" noProof="0" dirty="0">
                <a:solidFill>
                  <a:srgbClr val="112444"/>
                </a:solidFill>
                <a:latin typeface="Helvetica"/>
                <a:ea typeface="Helvetica"/>
                <a:cs typeface="Helvetica"/>
                <a:sym typeface="Helvetica"/>
              </a:rPr>
              <a:t>Recovery - backfilling  </a:t>
            </a:r>
          </a:p>
          <a:p>
            <a:pPr marL="690881" lvl="1" indent="-345440" algn="l">
              <a:buFont typeface="Arial"/>
              <a:buChar char="•"/>
            </a:pPr>
            <a:r>
              <a:rPr lang="en-US" sz="4000" spc="96" noProof="0" dirty="0">
                <a:solidFill>
                  <a:srgbClr val="112444"/>
                </a:solidFill>
                <a:latin typeface="Helvetica"/>
                <a:ea typeface="Helvetica"/>
                <a:cs typeface="Helvetica"/>
                <a:sym typeface="Helvetica"/>
              </a:rPr>
              <a:t>Disposal - incineration and recovery </a:t>
            </a:r>
          </a:p>
          <a:p>
            <a:pPr marL="690881" lvl="1" indent="-345440" algn="l">
              <a:buFont typeface="Arial"/>
              <a:buChar char="•"/>
            </a:pPr>
            <a:r>
              <a:rPr lang="en-US" sz="4000" spc="96" noProof="0" dirty="0">
                <a:solidFill>
                  <a:srgbClr val="112444"/>
                </a:solidFill>
                <a:latin typeface="Helvetica"/>
                <a:ea typeface="Helvetica"/>
                <a:cs typeface="Helvetica"/>
                <a:sym typeface="Helvetica"/>
              </a:rPr>
              <a:t>Disposal - landfills and other </a:t>
            </a:r>
          </a:p>
        </p:txBody>
      </p:sp>
      <p:sp>
        <p:nvSpPr>
          <p:cNvPr id="5" name="Freeform 5"/>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pic>
        <p:nvPicPr>
          <p:cNvPr id="6" name="Picture 6"/>
          <p:cNvPicPr>
            <a:picLocks noChangeAspect="1"/>
          </p:cNvPicPr>
          <p:nvPr/>
        </p:nvPicPr>
        <p:blipFill>
          <a:blip r:embed="rId4"/>
          <a:stretch>
            <a:fillRect/>
          </a:stretch>
        </p:blipFill>
        <p:spPr>
          <a:xfrm>
            <a:off x="10515600" y="4915277"/>
            <a:ext cx="4751293" cy="475129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13182600" y="4150126"/>
            <a:ext cx="2249322" cy="3277701"/>
          </a:xfrm>
          <a:custGeom>
            <a:avLst/>
            <a:gdLst/>
            <a:ahLst/>
            <a:cxnLst/>
            <a:rect l="l" t="t" r="r" b="b"/>
            <a:pathLst>
              <a:path w="2249322" h="3277701">
                <a:moveTo>
                  <a:pt x="0" y="0"/>
                </a:moveTo>
                <a:lnTo>
                  <a:pt x="2249322" y="0"/>
                </a:lnTo>
                <a:lnTo>
                  <a:pt x="2249322" y="3277702"/>
                </a:lnTo>
                <a:lnTo>
                  <a:pt x="0" y="3277702"/>
                </a:lnTo>
                <a:lnTo>
                  <a:pt x="0" y="0"/>
                </a:lnTo>
                <a:close/>
              </a:path>
            </a:pathLst>
          </a:custGeom>
          <a:blipFill>
            <a:blip r:embed="rId3"/>
            <a:stretch>
              <a:fillRect/>
            </a:stretch>
          </a:blipFill>
        </p:spPr>
        <p:txBody>
          <a:bodyPr/>
          <a:lstStyle/>
          <a:p>
            <a:endParaRPr lang="en-US" noProof="0" dirty="0"/>
          </a:p>
        </p:txBody>
      </p:sp>
      <p:sp>
        <p:nvSpPr>
          <p:cNvPr id="3" name="TextBox 3"/>
          <p:cNvSpPr txBox="1"/>
          <p:nvPr/>
        </p:nvSpPr>
        <p:spPr>
          <a:xfrm>
            <a:off x="1028700" y="990600"/>
            <a:ext cx="13601700" cy="1616405"/>
          </a:xfrm>
          <a:prstGeom prst="rect">
            <a:avLst/>
          </a:prstGeom>
        </p:spPr>
        <p:txBody>
          <a:bodyPr wrap="square" lIns="0" tIns="0" rIns="0" bIns="0" rtlCol="0" anchor="t">
            <a:spAutoFit/>
          </a:bodyPr>
          <a:lstStyle/>
          <a:p>
            <a:pPr algn="l">
              <a:lnSpc>
                <a:spcPts val="6480"/>
              </a:lnSpc>
              <a:spcBef>
                <a:spcPct val="0"/>
              </a:spcBef>
            </a:pPr>
            <a:r>
              <a:rPr lang="en-US" sz="4800" spc="162" noProof="0" dirty="0">
                <a:solidFill>
                  <a:srgbClr val="112444"/>
                </a:solidFill>
                <a:latin typeface="Helvetica"/>
                <a:ea typeface="Helvetica"/>
                <a:cs typeface="Helvetica"/>
                <a:sym typeface="Helvetica"/>
              </a:rPr>
              <a:t>Question 5: How often can reusable PET bottles (with deposit) be refilled? (1p) </a:t>
            </a:r>
          </a:p>
        </p:txBody>
      </p:sp>
      <p:sp>
        <p:nvSpPr>
          <p:cNvPr id="4" name="TextBox 4"/>
          <p:cNvSpPr txBox="1"/>
          <p:nvPr/>
        </p:nvSpPr>
        <p:spPr>
          <a:xfrm>
            <a:off x="2465871" y="5019675"/>
            <a:ext cx="3283987" cy="1538604"/>
          </a:xfrm>
          <a:prstGeom prst="rect">
            <a:avLst/>
          </a:prstGeom>
        </p:spPr>
        <p:txBody>
          <a:bodyPr lIns="0" tIns="0" rIns="0" bIns="0" rtlCol="0" anchor="t">
            <a:spAutoFit/>
          </a:bodyPr>
          <a:lstStyle/>
          <a:p>
            <a:pPr algn="l">
              <a:lnSpc>
                <a:spcPts val="6020"/>
              </a:lnSpc>
            </a:pPr>
            <a:r>
              <a:rPr lang="en-US" sz="4300" spc="129" noProof="0" dirty="0">
                <a:solidFill>
                  <a:srgbClr val="112444"/>
                </a:solidFill>
                <a:latin typeface="Helvetica"/>
                <a:ea typeface="Helvetica"/>
                <a:cs typeface="Helvetica"/>
                <a:sym typeface="Helvetica"/>
              </a:rPr>
              <a:t>a) Up to 15x </a:t>
            </a:r>
          </a:p>
          <a:p>
            <a:pPr algn="l">
              <a:lnSpc>
                <a:spcPts val="6020"/>
              </a:lnSpc>
            </a:pPr>
            <a:r>
              <a:rPr lang="en-US" sz="4300" spc="129" noProof="0" dirty="0">
                <a:solidFill>
                  <a:srgbClr val="112444"/>
                </a:solidFill>
                <a:latin typeface="Helvetica"/>
                <a:ea typeface="Helvetica"/>
                <a:cs typeface="Helvetica"/>
                <a:sym typeface="Helvetica"/>
              </a:rPr>
              <a:t>b) Up to 50x </a:t>
            </a:r>
          </a:p>
        </p:txBody>
      </p:sp>
      <p:sp>
        <p:nvSpPr>
          <p:cNvPr id="5" name="TextBox 5"/>
          <p:cNvSpPr txBox="1"/>
          <p:nvPr/>
        </p:nvSpPr>
        <p:spPr>
          <a:xfrm>
            <a:off x="6401311" y="5019675"/>
            <a:ext cx="3675568" cy="1538605"/>
          </a:xfrm>
          <a:prstGeom prst="rect">
            <a:avLst/>
          </a:prstGeom>
        </p:spPr>
        <p:txBody>
          <a:bodyPr lIns="0" tIns="0" rIns="0" bIns="0" rtlCol="0" anchor="t">
            <a:spAutoFit/>
          </a:bodyPr>
          <a:lstStyle/>
          <a:p>
            <a:pPr algn="l">
              <a:lnSpc>
                <a:spcPts val="6019"/>
              </a:lnSpc>
            </a:pPr>
            <a:r>
              <a:rPr lang="en-US" sz="4299" spc="128" noProof="0" dirty="0">
                <a:solidFill>
                  <a:srgbClr val="112444"/>
                </a:solidFill>
                <a:latin typeface="Helvetica"/>
                <a:ea typeface="Helvetica"/>
                <a:cs typeface="Helvetica"/>
                <a:sym typeface="Helvetica"/>
              </a:rPr>
              <a:t>c) Up to 25x </a:t>
            </a:r>
          </a:p>
          <a:p>
            <a:pPr algn="l">
              <a:lnSpc>
                <a:spcPts val="6019"/>
              </a:lnSpc>
            </a:pPr>
            <a:r>
              <a:rPr lang="en-US" sz="4299" spc="128" noProof="0" dirty="0">
                <a:solidFill>
                  <a:srgbClr val="112444"/>
                </a:solidFill>
                <a:latin typeface="Helvetica"/>
                <a:ea typeface="Helvetica"/>
                <a:cs typeface="Helvetica"/>
                <a:sym typeface="Helvetica"/>
              </a:rPr>
              <a:t>d) Up to 100x</a:t>
            </a:r>
          </a:p>
        </p:txBody>
      </p:sp>
      <p:sp>
        <p:nvSpPr>
          <p:cNvPr id="6" name="Freeform 6"/>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4"/>
            <a:stretch>
              <a:fillRect/>
            </a:stretch>
          </a:blipFill>
        </p:spPr>
        <p:txBody>
          <a:bodyPr/>
          <a:lstStyle/>
          <a:p>
            <a:endParaRPr lang="en-US" noProof="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extBox 2"/>
          <p:cNvSpPr txBox="1"/>
          <p:nvPr/>
        </p:nvSpPr>
        <p:spPr>
          <a:xfrm>
            <a:off x="1028700" y="1000125"/>
            <a:ext cx="16230600" cy="933450"/>
          </a:xfrm>
          <a:prstGeom prst="rect">
            <a:avLst/>
          </a:prstGeom>
        </p:spPr>
        <p:txBody>
          <a:bodyPr lIns="0" tIns="0" rIns="0" bIns="0" rtlCol="0" anchor="t">
            <a:spAutoFit/>
          </a:bodyPr>
          <a:lstStyle/>
          <a:p>
            <a:pPr algn="l">
              <a:lnSpc>
                <a:spcPts val="7199"/>
              </a:lnSpc>
              <a:spcBef>
                <a:spcPct val="0"/>
              </a:spcBef>
            </a:pPr>
            <a:r>
              <a:rPr lang="en-US" sz="5999" spc="179" noProof="0" dirty="0">
                <a:solidFill>
                  <a:srgbClr val="112444"/>
                </a:solidFill>
                <a:latin typeface="Helvetica"/>
                <a:ea typeface="Helvetica"/>
                <a:cs typeface="Helvetica"/>
                <a:sym typeface="Helvetica"/>
              </a:rPr>
              <a:t>Answers: Round 1</a:t>
            </a:r>
          </a:p>
        </p:txBody>
      </p:sp>
      <p:sp>
        <p:nvSpPr>
          <p:cNvPr id="3" name="Freeform 3"/>
          <p:cNvSpPr/>
          <p:nvPr/>
        </p:nvSpPr>
        <p:spPr>
          <a:xfrm>
            <a:off x="11898163" y="2747303"/>
            <a:ext cx="2213658" cy="1779781"/>
          </a:xfrm>
          <a:custGeom>
            <a:avLst/>
            <a:gdLst/>
            <a:ahLst/>
            <a:cxnLst/>
            <a:rect l="l" t="t" r="r" b="b"/>
            <a:pathLst>
              <a:path w="2213658" h="1779781">
                <a:moveTo>
                  <a:pt x="0" y="0"/>
                </a:moveTo>
                <a:lnTo>
                  <a:pt x="2213658" y="0"/>
                </a:lnTo>
                <a:lnTo>
                  <a:pt x="2213658" y="1779781"/>
                </a:lnTo>
                <a:lnTo>
                  <a:pt x="0" y="1779781"/>
                </a:lnTo>
                <a:lnTo>
                  <a:pt x="0" y="0"/>
                </a:lnTo>
                <a:close/>
              </a:path>
            </a:pathLst>
          </a:custGeom>
          <a:blipFill>
            <a:blip r:embed="rId3"/>
            <a:stretch>
              <a:fillRect/>
            </a:stretch>
          </a:blipFill>
        </p:spPr>
        <p:txBody>
          <a:bodyPr/>
          <a:lstStyle/>
          <a:p>
            <a:endParaRPr lang="en-US" noProof="0" dirty="0"/>
          </a:p>
        </p:txBody>
      </p:sp>
      <p:sp>
        <p:nvSpPr>
          <p:cNvPr id="4" name="Freeform 4"/>
          <p:cNvSpPr/>
          <p:nvPr/>
        </p:nvSpPr>
        <p:spPr>
          <a:xfrm>
            <a:off x="2006585" y="5876420"/>
            <a:ext cx="1479927" cy="1857163"/>
          </a:xfrm>
          <a:custGeom>
            <a:avLst/>
            <a:gdLst/>
            <a:ahLst/>
            <a:cxnLst/>
            <a:rect l="l" t="t" r="r" b="b"/>
            <a:pathLst>
              <a:path w="1479927" h="1857163">
                <a:moveTo>
                  <a:pt x="0" y="0"/>
                </a:moveTo>
                <a:lnTo>
                  <a:pt x="1479927" y="0"/>
                </a:lnTo>
                <a:lnTo>
                  <a:pt x="1479927" y="1857163"/>
                </a:lnTo>
                <a:lnTo>
                  <a:pt x="0" y="1857163"/>
                </a:lnTo>
                <a:lnTo>
                  <a:pt x="0" y="0"/>
                </a:lnTo>
                <a:close/>
              </a:path>
            </a:pathLst>
          </a:custGeom>
          <a:blipFill>
            <a:blip r:embed="rId4"/>
            <a:stretch>
              <a:fillRect/>
            </a:stretch>
          </a:blipFill>
        </p:spPr>
        <p:txBody>
          <a:bodyPr/>
          <a:lstStyle/>
          <a:p>
            <a:endParaRPr lang="en-US" noProof="0" dirty="0"/>
          </a:p>
        </p:txBody>
      </p:sp>
      <p:sp>
        <p:nvSpPr>
          <p:cNvPr id="5" name="Freeform 5"/>
          <p:cNvSpPr/>
          <p:nvPr/>
        </p:nvSpPr>
        <p:spPr>
          <a:xfrm>
            <a:off x="6526829" y="5942635"/>
            <a:ext cx="2681893" cy="1600121"/>
          </a:xfrm>
          <a:custGeom>
            <a:avLst/>
            <a:gdLst/>
            <a:ahLst/>
            <a:cxnLst/>
            <a:rect l="l" t="t" r="r" b="b"/>
            <a:pathLst>
              <a:path w="2681893" h="1600121">
                <a:moveTo>
                  <a:pt x="0" y="0"/>
                </a:moveTo>
                <a:lnTo>
                  <a:pt x="2681893" y="0"/>
                </a:lnTo>
                <a:lnTo>
                  <a:pt x="2681893" y="1600121"/>
                </a:lnTo>
                <a:lnTo>
                  <a:pt x="0" y="1600121"/>
                </a:lnTo>
                <a:lnTo>
                  <a:pt x="0" y="0"/>
                </a:lnTo>
                <a:close/>
              </a:path>
            </a:pathLst>
          </a:custGeom>
          <a:blipFill>
            <a:blip r:embed="rId5"/>
            <a:stretch>
              <a:fillRect/>
            </a:stretch>
          </a:blipFill>
        </p:spPr>
        <p:txBody>
          <a:bodyPr/>
          <a:lstStyle/>
          <a:p>
            <a:endParaRPr lang="en-US" noProof="0" dirty="0"/>
          </a:p>
        </p:txBody>
      </p:sp>
      <p:sp>
        <p:nvSpPr>
          <p:cNvPr id="6" name="Freeform 6"/>
          <p:cNvSpPr/>
          <p:nvPr/>
        </p:nvSpPr>
        <p:spPr>
          <a:xfrm>
            <a:off x="11700037" y="5940681"/>
            <a:ext cx="2609910" cy="1728642"/>
          </a:xfrm>
          <a:custGeom>
            <a:avLst/>
            <a:gdLst/>
            <a:ahLst/>
            <a:cxnLst/>
            <a:rect l="l" t="t" r="r" b="b"/>
            <a:pathLst>
              <a:path w="2609910" h="1728642">
                <a:moveTo>
                  <a:pt x="0" y="0"/>
                </a:moveTo>
                <a:lnTo>
                  <a:pt x="2609910" y="0"/>
                </a:lnTo>
                <a:lnTo>
                  <a:pt x="2609910" y="1728642"/>
                </a:lnTo>
                <a:lnTo>
                  <a:pt x="0" y="1728642"/>
                </a:lnTo>
                <a:lnTo>
                  <a:pt x="0" y="0"/>
                </a:lnTo>
                <a:close/>
              </a:path>
            </a:pathLst>
          </a:custGeom>
          <a:blipFill>
            <a:blip r:embed="rId6"/>
            <a:stretch>
              <a:fillRect/>
            </a:stretch>
          </a:blipFill>
        </p:spPr>
        <p:txBody>
          <a:bodyPr/>
          <a:lstStyle/>
          <a:p>
            <a:endParaRPr lang="en-US" noProof="0" dirty="0"/>
          </a:p>
        </p:txBody>
      </p:sp>
      <p:sp>
        <p:nvSpPr>
          <p:cNvPr id="7" name="Freeform 7"/>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7"/>
            <a:stretch>
              <a:fillRect/>
            </a:stretch>
          </a:blipFill>
        </p:spPr>
        <p:txBody>
          <a:bodyPr/>
          <a:lstStyle/>
          <a:p>
            <a:endParaRPr lang="en-US" noProof="0" dirty="0"/>
          </a:p>
        </p:txBody>
      </p:sp>
      <p:sp>
        <p:nvSpPr>
          <p:cNvPr id="8" name="Freeform 8"/>
          <p:cNvSpPr/>
          <p:nvPr/>
        </p:nvSpPr>
        <p:spPr>
          <a:xfrm>
            <a:off x="6556646" y="2747303"/>
            <a:ext cx="2622260" cy="1779781"/>
          </a:xfrm>
          <a:custGeom>
            <a:avLst/>
            <a:gdLst/>
            <a:ahLst/>
            <a:cxnLst/>
            <a:rect l="l" t="t" r="r" b="b"/>
            <a:pathLst>
              <a:path w="2622260" h="1779781">
                <a:moveTo>
                  <a:pt x="0" y="0"/>
                </a:moveTo>
                <a:lnTo>
                  <a:pt x="2622260" y="0"/>
                </a:lnTo>
                <a:lnTo>
                  <a:pt x="2622260" y="1779781"/>
                </a:lnTo>
                <a:lnTo>
                  <a:pt x="0" y="1779781"/>
                </a:lnTo>
                <a:lnTo>
                  <a:pt x="0" y="0"/>
                </a:lnTo>
                <a:close/>
              </a:path>
            </a:pathLst>
          </a:custGeom>
          <a:blipFill>
            <a:blip r:embed="rId8"/>
            <a:stretch>
              <a:fillRect t="-14754" b="-32581"/>
            </a:stretch>
          </a:blipFill>
        </p:spPr>
        <p:txBody>
          <a:bodyPr/>
          <a:lstStyle/>
          <a:p>
            <a:endParaRPr lang="en-US" noProof="0" dirty="0"/>
          </a:p>
        </p:txBody>
      </p:sp>
      <p:sp>
        <p:nvSpPr>
          <p:cNvPr id="9" name="Freeform 9"/>
          <p:cNvSpPr/>
          <p:nvPr/>
        </p:nvSpPr>
        <p:spPr>
          <a:xfrm>
            <a:off x="1608691" y="2733852"/>
            <a:ext cx="2282644" cy="1793051"/>
          </a:xfrm>
          <a:custGeom>
            <a:avLst/>
            <a:gdLst/>
            <a:ahLst/>
            <a:cxnLst/>
            <a:rect l="l" t="t" r="r" b="b"/>
            <a:pathLst>
              <a:path w="2282644" h="1793051">
                <a:moveTo>
                  <a:pt x="0" y="0"/>
                </a:moveTo>
                <a:lnTo>
                  <a:pt x="2282644" y="0"/>
                </a:lnTo>
                <a:lnTo>
                  <a:pt x="2282644" y="1793051"/>
                </a:lnTo>
                <a:lnTo>
                  <a:pt x="0" y="1793051"/>
                </a:lnTo>
                <a:lnTo>
                  <a:pt x="0" y="0"/>
                </a:lnTo>
                <a:close/>
              </a:path>
            </a:pathLst>
          </a:custGeom>
          <a:blipFill>
            <a:blip r:embed="rId9"/>
            <a:stretch>
              <a:fillRect/>
            </a:stretch>
          </a:blipFill>
        </p:spPr>
        <p:txBody>
          <a:bodyPr/>
          <a:lstStyle/>
          <a:p>
            <a:endParaRPr lang="en-US" noProof="0" dirty="0"/>
          </a:p>
        </p:txBody>
      </p:sp>
      <p:sp>
        <p:nvSpPr>
          <p:cNvPr id="10" name="TextBox 10"/>
          <p:cNvSpPr txBox="1"/>
          <p:nvPr/>
        </p:nvSpPr>
        <p:spPr>
          <a:xfrm>
            <a:off x="1601763" y="4669778"/>
            <a:ext cx="2289572" cy="401320"/>
          </a:xfrm>
          <a:prstGeom prst="rect">
            <a:avLst/>
          </a:prstGeom>
        </p:spPr>
        <p:txBody>
          <a:bodyPr lIns="0" tIns="0" rIns="0" bIns="0" rtlCol="0" anchor="t">
            <a:spAutoFit/>
          </a:bodyPr>
          <a:lstStyle/>
          <a:p>
            <a:pPr algn="ctr">
              <a:lnSpc>
                <a:spcPts val="3079"/>
              </a:lnSpc>
            </a:pPr>
            <a:r>
              <a:rPr lang="en-US" sz="2199" noProof="0" dirty="0">
                <a:solidFill>
                  <a:srgbClr val="112444"/>
                </a:solidFill>
                <a:latin typeface="Helvetica"/>
                <a:ea typeface="Helvetica"/>
                <a:cs typeface="Helvetica"/>
                <a:sym typeface="Helvetica"/>
              </a:rPr>
              <a:t>old truck tarpaulin </a:t>
            </a:r>
          </a:p>
        </p:txBody>
      </p:sp>
      <p:sp>
        <p:nvSpPr>
          <p:cNvPr id="11" name="TextBox 11"/>
          <p:cNvSpPr txBox="1"/>
          <p:nvPr/>
        </p:nvSpPr>
        <p:spPr>
          <a:xfrm>
            <a:off x="6532490" y="4669778"/>
            <a:ext cx="2670572" cy="401320"/>
          </a:xfrm>
          <a:prstGeom prst="rect">
            <a:avLst/>
          </a:prstGeom>
        </p:spPr>
        <p:txBody>
          <a:bodyPr lIns="0" tIns="0" rIns="0" bIns="0" rtlCol="0" anchor="t">
            <a:spAutoFit/>
          </a:bodyPr>
          <a:lstStyle/>
          <a:p>
            <a:pPr algn="ctr">
              <a:lnSpc>
                <a:spcPts val="3079"/>
              </a:lnSpc>
            </a:pPr>
            <a:r>
              <a:rPr lang="en-US" sz="2199" noProof="0" dirty="0">
                <a:solidFill>
                  <a:srgbClr val="112444"/>
                </a:solidFill>
                <a:latin typeface="Helvetica"/>
                <a:ea typeface="Helvetica"/>
                <a:cs typeface="Helvetica"/>
                <a:sym typeface="Helvetica"/>
              </a:rPr>
              <a:t>(colored) glass bottle </a:t>
            </a:r>
          </a:p>
        </p:txBody>
      </p:sp>
      <p:sp>
        <p:nvSpPr>
          <p:cNvPr id="12" name="TextBox 12"/>
          <p:cNvSpPr txBox="1"/>
          <p:nvPr/>
        </p:nvSpPr>
        <p:spPr>
          <a:xfrm>
            <a:off x="12062270" y="4669778"/>
            <a:ext cx="1923752" cy="401320"/>
          </a:xfrm>
          <a:prstGeom prst="rect">
            <a:avLst/>
          </a:prstGeom>
        </p:spPr>
        <p:txBody>
          <a:bodyPr lIns="0" tIns="0" rIns="0" bIns="0" rtlCol="0" anchor="t">
            <a:spAutoFit/>
          </a:bodyPr>
          <a:lstStyle/>
          <a:p>
            <a:pPr algn="ctr">
              <a:lnSpc>
                <a:spcPts val="3079"/>
              </a:lnSpc>
            </a:pPr>
            <a:r>
              <a:rPr lang="en-US" sz="2199" noProof="0" dirty="0">
                <a:solidFill>
                  <a:srgbClr val="112444"/>
                </a:solidFill>
                <a:latin typeface="Helvetica"/>
                <a:ea typeface="Helvetica"/>
                <a:cs typeface="Helvetica"/>
                <a:sym typeface="Helvetica"/>
              </a:rPr>
              <a:t>Tetra Pak (milk)</a:t>
            </a:r>
          </a:p>
        </p:txBody>
      </p:sp>
      <p:sp>
        <p:nvSpPr>
          <p:cNvPr id="13" name="TextBox 13"/>
          <p:cNvSpPr txBox="1"/>
          <p:nvPr/>
        </p:nvSpPr>
        <p:spPr>
          <a:xfrm>
            <a:off x="1978000" y="7876458"/>
            <a:ext cx="1537097" cy="401320"/>
          </a:xfrm>
          <a:prstGeom prst="rect">
            <a:avLst/>
          </a:prstGeom>
        </p:spPr>
        <p:txBody>
          <a:bodyPr lIns="0" tIns="0" rIns="0" bIns="0" rtlCol="0" anchor="t">
            <a:spAutoFit/>
          </a:bodyPr>
          <a:lstStyle/>
          <a:p>
            <a:pPr algn="ctr">
              <a:lnSpc>
                <a:spcPts val="3079"/>
              </a:lnSpc>
            </a:pPr>
            <a:r>
              <a:rPr lang="en-US" sz="2199" noProof="0" dirty="0">
                <a:solidFill>
                  <a:srgbClr val="112444"/>
                </a:solidFill>
                <a:latin typeface="Helvetica"/>
                <a:ea typeface="Helvetica"/>
                <a:cs typeface="Helvetica"/>
                <a:sym typeface="Helvetica"/>
              </a:rPr>
              <a:t>EU Ecolabel</a:t>
            </a:r>
          </a:p>
        </p:txBody>
      </p:sp>
      <p:sp>
        <p:nvSpPr>
          <p:cNvPr id="14" name="TextBox 14"/>
          <p:cNvSpPr txBox="1"/>
          <p:nvPr/>
        </p:nvSpPr>
        <p:spPr>
          <a:xfrm>
            <a:off x="6324914" y="7812235"/>
            <a:ext cx="3089114" cy="759888"/>
          </a:xfrm>
          <a:prstGeom prst="rect">
            <a:avLst/>
          </a:prstGeom>
        </p:spPr>
        <p:txBody>
          <a:bodyPr lIns="0" tIns="0" rIns="0" bIns="0" rtlCol="0" anchor="t">
            <a:spAutoFit/>
          </a:bodyPr>
          <a:lstStyle/>
          <a:p>
            <a:pPr algn="ctr">
              <a:lnSpc>
                <a:spcPts val="3079"/>
              </a:lnSpc>
            </a:pPr>
            <a:r>
              <a:rPr lang="en-US" sz="2199" noProof="0" dirty="0">
                <a:solidFill>
                  <a:srgbClr val="112444"/>
                </a:solidFill>
                <a:latin typeface="Helvetica"/>
                <a:ea typeface="Helvetica"/>
                <a:cs typeface="Helvetica"/>
                <a:sym typeface="Helvetica"/>
              </a:rPr>
              <a:t>Cradle to Cradle Certified</a:t>
            </a:r>
          </a:p>
        </p:txBody>
      </p:sp>
      <p:sp>
        <p:nvSpPr>
          <p:cNvPr id="15" name="TextBox 15"/>
          <p:cNvSpPr txBox="1"/>
          <p:nvPr/>
        </p:nvSpPr>
        <p:spPr>
          <a:xfrm>
            <a:off x="12030421" y="7812198"/>
            <a:ext cx="1987451" cy="401320"/>
          </a:xfrm>
          <a:prstGeom prst="rect">
            <a:avLst/>
          </a:prstGeom>
        </p:spPr>
        <p:txBody>
          <a:bodyPr lIns="0" tIns="0" rIns="0" bIns="0" rtlCol="0" anchor="t">
            <a:spAutoFit/>
          </a:bodyPr>
          <a:lstStyle/>
          <a:p>
            <a:pPr algn="ctr">
              <a:lnSpc>
                <a:spcPts val="3079"/>
              </a:lnSpc>
            </a:pPr>
            <a:r>
              <a:rPr lang="en-US" sz="2199" noProof="0" dirty="0">
                <a:solidFill>
                  <a:srgbClr val="112444"/>
                </a:solidFill>
                <a:latin typeface="Helvetica"/>
                <a:ea typeface="Helvetica"/>
                <a:cs typeface="Helvetica"/>
                <a:sym typeface="Helvetica"/>
              </a:rPr>
              <a:t>EU organic logo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extBox 2"/>
          <p:cNvSpPr txBox="1"/>
          <p:nvPr/>
        </p:nvSpPr>
        <p:spPr>
          <a:xfrm>
            <a:off x="1028700" y="1000125"/>
            <a:ext cx="16230600" cy="933450"/>
          </a:xfrm>
          <a:prstGeom prst="rect">
            <a:avLst/>
          </a:prstGeom>
        </p:spPr>
        <p:txBody>
          <a:bodyPr lIns="0" tIns="0" rIns="0" bIns="0" rtlCol="0" anchor="t">
            <a:spAutoFit/>
          </a:bodyPr>
          <a:lstStyle/>
          <a:p>
            <a:pPr algn="l">
              <a:lnSpc>
                <a:spcPts val="7199"/>
              </a:lnSpc>
              <a:spcBef>
                <a:spcPct val="0"/>
              </a:spcBef>
            </a:pPr>
            <a:r>
              <a:rPr lang="en-US" sz="5999" spc="179" noProof="0" dirty="0">
                <a:solidFill>
                  <a:srgbClr val="112444"/>
                </a:solidFill>
                <a:latin typeface="Helvetica"/>
                <a:ea typeface="Helvetica"/>
                <a:cs typeface="Helvetica"/>
                <a:sym typeface="Helvetica"/>
              </a:rPr>
              <a:t>Answers: Round 2</a:t>
            </a:r>
          </a:p>
        </p:txBody>
      </p:sp>
      <p:sp>
        <p:nvSpPr>
          <p:cNvPr id="3" name="TextBox 3"/>
          <p:cNvSpPr txBox="1"/>
          <p:nvPr/>
        </p:nvSpPr>
        <p:spPr>
          <a:xfrm>
            <a:off x="1028700" y="2489228"/>
            <a:ext cx="12584880" cy="1722587"/>
          </a:xfrm>
          <a:prstGeom prst="rect">
            <a:avLst/>
          </a:prstGeom>
        </p:spPr>
        <p:txBody>
          <a:bodyPr lIns="0" tIns="0" rIns="0" bIns="0" rtlCol="0" anchor="t">
            <a:spAutoFit/>
          </a:bodyPr>
          <a:lstStyle/>
          <a:p>
            <a:pPr marL="647703" lvl="1" indent="-323852" algn="l">
              <a:lnSpc>
                <a:spcPts val="4200"/>
              </a:lnSpc>
              <a:spcAft>
                <a:spcPts val="600"/>
              </a:spcAft>
              <a:buAutoNum type="arabicPeriod"/>
            </a:pPr>
            <a:r>
              <a:rPr lang="en-US" sz="3000" noProof="0" dirty="0">
                <a:solidFill>
                  <a:srgbClr val="112444"/>
                </a:solidFill>
                <a:latin typeface="Helvetica"/>
                <a:ea typeface="Helvetica"/>
                <a:cs typeface="Helvetica"/>
                <a:sym typeface="Helvetica"/>
              </a:rPr>
              <a:t>Question: a) around 12 kg</a:t>
            </a:r>
          </a:p>
          <a:p>
            <a:pPr marL="647703" lvl="1" indent="-323852" algn="l">
              <a:lnSpc>
                <a:spcPts val="4200"/>
              </a:lnSpc>
              <a:spcAft>
                <a:spcPts val="600"/>
              </a:spcAft>
              <a:buAutoNum type="arabicPeriod"/>
            </a:pPr>
            <a:r>
              <a:rPr lang="en-US" sz="3000" noProof="0" dirty="0">
                <a:solidFill>
                  <a:srgbClr val="112444"/>
                </a:solidFill>
                <a:latin typeface="Helvetica"/>
                <a:ea typeface="Helvetica"/>
                <a:cs typeface="Helvetica"/>
                <a:sym typeface="Helvetica"/>
              </a:rPr>
              <a:t>Question: Myth</a:t>
            </a:r>
          </a:p>
          <a:p>
            <a:pPr marL="647703" lvl="1" indent="-323852" algn="l">
              <a:lnSpc>
                <a:spcPts val="4200"/>
              </a:lnSpc>
              <a:spcAft>
                <a:spcPts val="600"/>
              </a:spcAft>
              <a:buAutoNum type="arabicPeriod"/>
            </a:pPr>
            <a:r>
              <a:rPr lang="en-US" sz="3000" noProof="0" dirty="0">
                <a:solidFill>
                  <a:srgbClr val="112444"/>
                </a:solidFill>
                <a:latin typeface="Helvetica"/>
                <a:ea typeface="Helvetica"/>
                <a:cs typeface="Helvetica"/>
                <a:sym typeface="Helvetica"/>
              </a:rPr>
              <a:t>Question: </a:t>
            </a:r>
          </a:p>
        </p:txBody>
      </p:sp>
      <p:sp>
        <p:nvSpPr>
          <p:cNvPr id="4" name="TextBox 4"/>
          <p:cNvSpPr txBox="1"/>
          <p:nvPr/>
        </p:nvSpPr>
        <p:spPr>
          <a:xfrm>
            <a:off x="3472088" y="3774754"/>
            <a:ext cx="10067085" cy="888999"/>
          </a:xfrm>
          <a:prstGeom prst="rect">
            <a:avLst/>
          </a:prstGeom>
        </p:spPr>
        <p:txBody>
          <a:bodyPr lIns="0" tIns="0" rIns="0" bIns="0" rtlCol="0" anchor="t">
            <a:spAutoFit/>
          </a:bodyPr>
          <a:lstStyle/>
          <a:p>
            <a:pPr algn="just">
              <a:lnSpc>
                <a:spcPts val="3500"/>
              </a:lnSpc>
              <a:spcBef>
                <a:spcPct val="0"/>
              </a:spcBef>
            </a:pPr>
            <a:r>
              <a:rPr lang="en-US" sz="2500" noProof="0" dirty="0">
                <a:solidFill>
                  <a:srgbClr val="112444"/>
                </a:solidFill>
                <a:latin typeface="Helvetica"/>
                <a:ea typeface="Helvetica"/>
                <a:cs typeface="Helvetica"/>
                <a:sym typeface="Helvetica"/>
              </a:rPr>
              <a:t>✓ Jam jar, disposable glass beverage bottle, medicine bottles  </a:t>
            </a:r>
          </a:p>
          <a:p>
            <a:pPr algn="just">
              <a:lnSpc>
                <a:spcPts val="3500"/>
              </a:lnSpc>
              <a:spcBef>
                <a:spcPct val="0"/>
              </a:spcBef>
            </a:pPr>
            <a:r>
              <a:rPr lang="en-US" sz="2500" noProof="0" dirty="0">
                <a:solidFill>
                  <a:srgbClr val="112444"/>
                </a:solidFill>
                <a:latin typeface="Helvetica"/>
                <a:ea typeface="Helvetica"/>
                <a:cs typeface="Helvetica"/>
                <a:sym typeface="Helvetica"/>
              </a:rPr>
              <a:t>X Glass tableware, glass vases, broken windowpane </a:t>
            </a:r>
          </a:p>
        </p:txBody>
      </p:sp>
      <p:sp>
        <p:nvSpPr>
          <p:cNvPr id="5" name="TextBox 5"/>
          <p:cNvSpPr txBox="1"/>
          <p:nvPr/>
        </p:nvSpPr>
        <p:spPr>
          <a:xfrm>
            <a:off x="1028700" y="5080522"/>
            <a:ext cx="2597337" cy="491481"/>
          </a:xfrm>
          <a:prstGeom prst="rect">
            <a:avLst/>
          </a:prstGeom>
        </p:spPr>
        <p:txBody>
          <a:bodyPr wrap="square" lIns="0" tIns="0" rIns="0" bIns="0" rtlCol="0" anchor="t">
            <a:spAutoFit/>
          </a:bodyPr>
          <a:lstStyle/>
          <a:p>
            <a:pPr marL="323851" lvl="1" algn="l">
              <a:lnSpc>
                <a:spcPts val="4200"/>
              </a:lnSpc>
            </a:pPr>
            <a:r>
              <a:rPr lang="en-US" sz="3000" noProof="0" dirty="0">
                <a:solidFill>
                  <a:srgbClr val="112444"/>
                </a:solidFill>
                <a:latin typeface="Helvetica"/>
                <a:ea typeface="Helvetica"/>
                <a:cs typeface="Helvetica"/>
                <a:sym typeface="Helvetica"/>
              </a:rPr>
              <a:t>4. Question: </a:t>
            </a:r>
          </a:p>
        </p:txBody>
      </p:sp>
      <p:sp>
        <p:nvSpPr>
          <p:cNvPr id="6" name="TextBox 6"/>
          <p:cNvSpPr txBox="1"/>
          <p:nvPr/>
        </p:nvSpPr>
        <p:spPr>
          <a:xfrm>
            <a:off x="1007446" y="8914699"/>
            <a:ext cx="15710019" cy="491481"/>
          </a:xfrm>
          <a:prstGeom prst="rect">
            <a:avLst/>
          </a:prstGeom>
        </p:spPr>
        <p:txBody>
          <a:bodyPr lIns="0" tIns="0" rIns="0" bIns="0" rtlCol="0" anchor="t">
            <a:spAutoFit/>
          </a:bodyPr>
          <a:lstStyle/>
          <a:p>
            <a:pPr marL="323851" lvl="1" algn="l">
              <a:lnSpc>
                <a:spcPts val="4200"/>
              </a:lnSpc>
            </a:pPr>
            <a:r>
              <a:rPr lang="en-US" sz="3000" noProof="0" dirty="0">
                <a:solidFill>
                  <a:srgbClr val="112444"/>
                </a:solidFill>
                <a:latin typeface="Helvetica"/>
                <a:ea typeface="Helvetica"/>
                <a:cs typeface="Helvetica"/>
                <a:sym typeface="Helvetica"/>
              </a:rPr>
              <a:t>5. Question: c) Up to 25 times</a:t>
            </a:r>
          </a:p>
        </p:txBody>
      </p:sp>
      <p:sp>
        <p:nvSpPr>
          <p:cNvPr id="7" name="TextBox 7"/>
          <p:cNvSpPr txBox="1"/>
          <p:nvPr/>
        </p:nvSpPr>
        <p:spPr>
          <a:xfrm>
            <a:off x="1759934" y="5572003"/>
            <a:ext cx="9490782" cy="1857375"/>
          </a:xfrm>
          <a:prstGeom prst="rect">
            <a:avLst/>
          </a:prstGeom>
        </p:spPr>
        <p:txBody>
          <a:bodyPr lIns="0" tIns="0" rIns="0" bIns="0" rtlCol="0" anchor="t">
            <a:spAutoFit/>
          </a:bodyPr>
          <a:lstStyle/>
          <a:p>
            <a:pPr algn="l">
              <a:lnSpc>
                <a:spcPts val="3600"/>
              </a:lnSpc>
              <a:spcBef>
                <a:spcPct val="0"/>
              </a:spcBef>
            </a:pPr>
            <a:r>
              <a:rPr lang="en-US" sz="3000" spc="90" noProof="0" dirty="0">
                <a:solidFill>
                  <a:srgbClr val="112444"/>
                </a:solidFill>
                <a:latin typeface="Helvetica"/>
                <a:ea typeface="Helvetica"/>
                <a:cs typeface="Helvetica"/>
                <a:sym typeface="Helvetica"/>
              </a:rPr>
              <a:t>Recovery – Recycling (44.3%)</a:t>
            </a:r>
          </a:p>
          <a:p>
            <a:pPr algn="l">
              <a:lnSpc>
                <a:spcPts val="3600"/>
              </a:lnSpc>
              <a:spcBef>
                <a:spcPct val="0"/>
              </a:spcBef>
            </a:pPr>
            <a:r>
              <a:rPr lang="en-US" sz="3000" spc="90" noProof="0" dirty="0">
                <a:solidFill>
                  <a:srgbClr val="112444"/>
                </a:solidFill>
                <a:latin typeface="Helvetica"/>
                <a:ea typeface="Helvetica"/>
                <a:cs typeface="Helvetica"/>
                <a:sym typeface="Helvetica"/>
              </a:rPr>
              <a:t>Recovery - backfilling (16.8%)</a:t>
            </a:r>
          </a:p>
          <a:p>
            <a:pPr algn="l">
              <a:lnSpc>
                <a:spcPts val="3600"/>
              </a:lnSpc>
              <a:spcBef>
                <a:spcPct val="0"/>
              </a:spcBef>
            </a:pPr>
            <a:r>
              <a:rPr lang="en-US" sz="3000" spc="90" noProof="0" dirty="0">
                <a:solidFill>
                  <a:srgbClr val="112444"/>
                </a:solidFill>
                <a:latin typeface="Helvetica"/>
                <a:ea typeface="Helvetica"/>
                <a:cs typeface="Helvetica"/>
                <a:sym typeface="Helvetica"/>
              </a:rPr>
              <a:t>Disposal – incineration and recovery (6,4%)</a:t>
            </a:r>
          </a:p>
          <a:p>
            <a:pPr algn="l">
              <a:lnSpc>
                <a:spcPts val="3600"/>
              </a:lnSpc>
              <a:spcBef>
                <a:spcPct val="0"/>
              </a:spcBef>
            </a:pPr>
            <a:r>
              <a:rPr lang="en-US" sz="3000" spc="90" noProof="0" dirty="0">
                <a:solidFill>
                  <a:srgbClr val="112444"/>
                </a:solidFill>
                <a:latin typeface="Helvetica"/>
                <a:ea typeface="Helvetica"/>
                <a:cs typeface="Helvetica"/>
                <a:sym typeface="Helvetica"/>
              </a:rPr>
              <a:t>Disposal – landfills and other (32,4%) </a:t>
            </a:r>
          </a:p>
        </p:txBody>
      </p:sp>
      <p:sp>
        <p:nvSpPr>
          <p:cNvPr id="8" name="Freeform 8"/>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pic>
        <p:nvPicPr>
          <p:cNvPr id="9" name="Picture 9"/>
          <p:cNvPicPr>
            <a:picLocks noChangeAspect="1"/>
          </p:cNvPicPr>
          <p:nvPr/>
        </p:nvPicPr>
        <p:blipFill>
          <a:blip r:embed="rId4"/>
          <a:stretch>
            <a:fillRect/>
          </a:stretch>
        </p:blipFill>
        <p:spPr>
          <a:xfrm>
            <a:off x="10236474" y="3965120"/>
            <a:ext cx="6480991" cy="6480991"/>
          </a:xfrm>
          <a:prstGeom prst="rect">
            <a:avLst/>
          </a:prstGeom>
        </p:spPr>
      </p:pic>
      <p:sp>
        <p:nvSpPr>
          <p:cNvPr id="10" name="TextBox 10"/>
          <p:cNvSpPr txBox="1"/>
          <p:nvPr/>
        </p:nvSpPr>
        <p:spPr>
          <a:xfrm>
            <a:off x="13234529" y="3406949"/>
            <a:ext cx="3504190" cy="924708"/>
          </a:xfrm>
          <a:prstGeom prst="rect">
            <a:avLst/>
          </a:prstGeom>
        </p:spPr>
        <p:txBody>
          <a:bodyPr lIns="0" tIns="0" rIns="0" bIns="0" rtlCol="0" anchor="t">
            <a:spAutoFit/>
          </a:bodyPr>
          <a:lstStyle/>
          <a:p>
            <a:pPr algn="ctr">
              <a:lnSpc>
                <a:spcPts val="3640"/>
              </a:lnSpc>
            </a:pPr>
            <a:r>
              <a:rPr lang="en-US" sz="2600" noProof="0" dirty="0">
                <a:solidFill>
                  <a:srgbClr val="112444"/>
                </a:solidFill>
                <a:latin typeface="Helvetica"/>
                <a:ea typeface="Helvetica"/>
                <a:cs typeface="Helvetica"/>
                <a:sym typeface="Helvetica"/>
              </a:rPr>
              <a:t>incineration and</a:t>
            </a:r>
          </a:p>
          <a:p>
            <a:pPr algn="ctr">
              <a:lnSpc>
                <a:spcPts val="3640"/>
              </a:lnSpc>
            </a:pPr>
            <a:r>
              <a:rPr lang="en-US" sz="2600" noProof="0" dirty="0">
                <a:solidFill>
                  <a:srgbClr val="112444"/>
                </a:solidFill>
                <a:latin typeface="Helvetica"/>
                <a:ea typeface="Helvetica"/>
                <a:cs typeface="Helvetica"/>
                <a:sym typeface="Helvetica"/>
              </a:rPr>
              <a:t>recovery (6,4%)</a:t>
            </a:r>
          </a:p>
        </p:txBody>
      </p:sp>
      <p:sp>
        <p:nvSpPr>
          <p:cNvPr id="11" name="TextBox 11"/>
          <p:cNvSpPr txBox="1"/>
          <p:nvPr/>
        </p:nvSpPr>
        <p:spPr>
          <a:xfrm>
            <a:off x="15280059" y="6834478"/>
            <a:ext cx="2550924" cy="924708"/>
          </a:xfrm>
          <a:prstGeom prst="rect">
            <a:avLst/>
          </a:prstGeom>
        </p:spPr>
        <p:txBody>
          <a:bodyPr lIns="0" tIns="0" rIns="0" bIns="0" rtlCol="0" anchor="t">
            <a:spAutoFit/>
          </a:bodyPr>
          <a:lstStyle/>
          <a:p>
            <a:pPr algn="ctr">
              <a:lnSpc>
                <a:spcPts val="3640"/>
              </a:lnSpc>
            </a:pPr>
            <a:r>
              <a:rPr lang="en-US" sz="2600" noProof="0" dirty="0">
                <a:solidFill>
                  <a:srgbClr val="112444"/>
                </a:solidFill>
                <a:latin typeface="Helvetica"/>
                <a:ea typeface="Helvetica"/>
                <a:cs typeface="Helvetica"/>
                <a:sym typeface="Helvetica"/>
              </a:rPr>
              <a:t>landfill &amp; other </a:t>
            </a:r>
          </a:p>
          <a:p>
            <a:pPr algn="ctr">
              <a:lnSpc>
                <a:spcPts val="3640"/>
              </a:lnSpc>
            </a:pPr>
            <a:r>
              <a:rPr lang="en-US" sz="2600" noProof="0" dirty="0">
                <a:solidFill>
                  <a:srgbClr val="112444"/>
                </a:solidFill>
                <a:latin typeface="Helvetica"/>
                <a:ea typeface="Helvetica"/>
                <a:cs typeface="Helvetica"/>
                <a:sym typeface="Helvetica"/>
              </a:rPr>
              <a:t>(32,4%)</a:t>
            </a:r>
          </a:p>
        </p:txBody>
      </p:sp>
      <p:sp>
        <p:nvSpPr>
          <p:cNvPr id="12" name="TextBox 12"/>
          <p:cNvSpPr txBox="1"/>
          <p:nvPr/>
        </p:nvSpPr>
        <p:spPr>
          <a:xfrm>
            <a:off x="9562619" y="8591800"/>
            <a:ext cx="4495613" cy="467434"/>
          </a:xfrm>
          <a:prstGeom prst="rect">
            <a:avLst/>
          </a:prstGeom>
        </p:spPr>
        <p:txBody>
          <a:bodyPr lIns="0" tIns="0" rIns="0" bIns="0" rtlCol="0" anchor="t">
            <a:spAutoFit/>
          </a:bodyPr>
          <a:lstStyle/>
          <a:p>
            <a:pPr algn="ctr">
              <a:lnSpc>
                <a:spcPts val="3640"/>
              </a:lnSpc>
            </a:pPr>
            <a:r>
              <a:rPr lang="en-US" sz="2600" noProof="0" dirty="0">
                <a:solidFill>
                  <a:srgbClr val="112444"/>
                </a:solidFill>
                <a:latin typeface="Helvetica"/>
                <a:ea typeface="Helvetica"/>
                <a:cs typeface="Helvetica"/>
                <a:sym typeface="Helvetica"/>
              </a:rPr>
              <a:t>recovery - recycling (44,3%)</a:t>
            </a:r>
          </a:p>
        </p:txBody>
      </p:sp>
      <p:sp>
        <p:nvSpPr>
          <p:cNvPr id="13" name="TextBox 13"/>
          <p:cNvSpPr txBox="1"/>
          <p:nvPr/>
        </p:nvSpPr>
        <p:spPr>
          <a:xfrm>
            <a:off x="8528750" y="5209830"/>
            <a:ext cx="4495613" cy="467434"/>
          </a:xfrm>
          <a:prstGeom prst="rect">
            <a:avLst/>
          </a:prstGeom>
        </p:spPr>
        <p:txBody>
          <a:bodyPr lIns="0" tIns="0" rIns="0" bIns="0" rtlCol="0" anchor="t">
            <a:spAutoFit/>
          </a:bodyPr>
          <a:lstStyle/>
          <a:p>
            <a:pPr algn="ctr">
              <a:lnSpc>
                <a:spcPts val="3640"/>
              </a:lnSpc>
            </a:pPr>
            <a:r>
              <a:rPr lang="en-US" sz="2600" noProof="0" dirty="0">
                <a:solidFill>
                  <a:srgbClr val="112444"/>
                </a:solidFill>
                <a:latin typeface="Helvetica"/>
                <a:ea typeface="Helvetica"/>
                <a:cs typeface="Helvetica"/>
                <a:sym typeface="Helvetica"/>
              </a:rPr>
              <a:t>recovery - backfilling (16,8%)</a:t>
            </a:r>
          </a:p>
        </p:txBody>
      </p:sp>
      <p:sp>
        <p:nvSpPr>
          <p:cNvPr id="14" name="AutoShape 14"/>
          <p:cNvSpPr/>
          <p:nvPr/>
        </p:nvSpPr>
        <p:spPr>
          <a:xfrm flipV="1">
            <a:off x="13876101" y="4331657"/>
            <a:ext cx="182131" cy="654694"/>
          </a:xfrm>
          <a:prstGeom prst="line">
            <a:avLst/>
          </a:prstGeom>
          <a:ln w="9525" cap="flat">
            <a:solidFill>
              <a:srgbClr val="000000"/>
            </a:solidFill>
            <a:prstDash val="solid"/>
            <a:headEnd type="none" w="sm" len="sm"/>
            <a:tailEnd type="none" w="sm" len="sm"/>
          </a:ln>
        </p:spPr>
        <p:txBody>
          <a:bodyPr/>
          <a:lstStyle/>
          <a:p>
            <a:endParaRPr lang="en-US" noProof="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grpSp>
        <p:nvGrpSpPr>
          <p:cNvPr id="2" name="Group 2"/>
          <p:cNvGrpSpPr/>
          <p:nvPr/>
        </p:nvGrpSpPr>
        <p:grpSpPr>
          <a:xfrm>
            <a:off x="758150" y="5079206"/>
            <a:ext cx="9701791" cy="3657347"/>
            <a:chOff x="0" y="-85725"/>
            <a:chExt cx="12935722" cy="4876463"/>
          </a:xfrm>
        </p:grpSpPr>
        <p:sp>
          <p:nvSpPr>
            <p:cNvPr id="3" name="TextBox 3"/>
            <p:cNvSpPr txBox="1"/>
            <p:nvPr/>
          </p:nvSpPr>
          <p:spPr>
            <a:xfrm>
              <a:off x="0" y="-85725"/>
              <a:ext cx="12935722" cy="2825475"/>
            </a:xfrm>
            <a:prstGeom prst="rect">
              <a:avLst/>
            </a:prstGeom>
          </p:spPr>
          <p:txBody>
            <a:bodyPr lIns="0" tIns="0" rIns="0" bIns="0" rtlCol="0" anchor="t">
              <a:spAutoFit/>
            </a:bodyPr>
            <a:lstStyle/>
            <a:p>
              <a:pPr algn="l">
                <a:lnSpc>
                  <a:spcPts val="17197"/>
                </a:lnSpc>
              </a:pPr>
              <a:r>
                <a:rPr lang="en-US" sz="11900" b="1" spc="429" noProof="0" dirty="0">
                  <a:solidFill>
                    <a:srgbClr val="8EC550"/>
                  </a:solidFill>
                  <a:latin typeface="Helvetica Bold"/>
                  <a:ea typeface="Helvetica Bold"/>
                  <a:cs typeface="Helvetica Bold"/>
                  <a:sym typeface="Helvetica Bold"/>
                </a:rPr>
                <a:t>Round 3</a:t>
              </a:r>
            </a:p>
          </p:txBody>
        </p:sp>
        <p:sp>
          <p:nvSpPr>
            <p:cNvPr id="4" name="TextBox 4"/>
            <p:cNvSpPr txBox="1"/>
            <p:nvPr/>
          </p:nvSpPr>
          <p:spPr>
            <a:xfrm>
              <a:off x="0" y="2704763"/>
              <a:ext cx="10083433" cy="2085975"/>
            </a:xfrm>
            <a:prstGeom prst="rect">
              <a:avLst/>
            </a:prstGeom>
          </p:spPr>
          <p:txBody>
            <a:bodyPr lIns="0" tIns="0" rIns="0" bIns="0" rtlCol="0" anchor="t">
              <a:spAutoFit/>
            </a:bodyPr>
            <a:lstStyle/>
            <a:p>
              <a:pPr algn="l">
                <a:lnSpc>
                  <a:spcPts val="6088"/>
                </a:lnSpc>
              </a:pPr>
              <a:r>
                <a:rPr lang="en-US" sz="4800" b="1" spc="152" noProof="0" dirty="0">
                  <a:solidFill>
                    <a:srgbClr val="8EC550"/>
                  </a:solidFill>
                  <a:latin typeface="Helvetica Bold"/>
                  <a:ea typeface="Helvetica Bold"/>
                  <a:cs typeface="Helvetica Bold"/>
                  <a:sym typeface="Helvetica Bold"/>
                </a:rPr>
                <a:t>Facts about Circular Economy</a:t>
              </a:r>
            </a:p>
          </p:txBody>
        </p:sp>
      </p:grpSp>
      <p:sp>
        <p:nvSpPr>
          <p:cNvPr id="5" name="Freeform 5"/>
          <p:cNvSpPr/>
          <p:nvPr/>
        </p:nvSpPr>
        <p:spPr>
          <a:xfrm>
            <a:off x="8920014" y="1638300"/>
            <a:ext cx="4872185" cy="3505200"/>
          </a:xfrm>
          <a:custGeom>
            <a:avLst/>
            <a:gdLst/>
            <a:ahLst/>
            <a:cxnLst/>
            <a:rect l="l" t="t" r="r" b="b"/>
            <a:pathLst>
              <a:path w="5180787" h="4041014">
                <a:moveTo>
                  <a:pt x="0" y="0"/>
                </a:moveTo>
                <a:lnTo>
                  <a:pt x="5180787" y="0"/>
                </a:lnTo>
                <a:lnTo>
                  <a:pt x="5180787" y="4041014"/>
                </a:lnTo>
                <a:lnTo>
                  <a:pt x="0" y="4041014"/>
                </a:lnTo>
                <a:lnTo>
                  <a:pt x="0" y="0"/>
                </a:lnTo>
                <a:close/>
              </a:path>
            </a:pathLst>
          </a:custGeom>
          <a:blipFill>
            <a:blip r:embed="rId2"/>
            <a:stretch>
              <a:fillRect/>
            </a:stretch>
          </a:blipFill>
        </p:spPr>
        <p:txBody>
          <a:bodyPr/>
          <a:lstStyle/>
          <a:p>
            <a:endParaRPr lang="en-US" noProof="0" dirty="0"/>
          </a:p>
        </p:txBody>
      </p:sp>
      <p:sp>
        <p:nvSpPr>
          <p:cNvPr id="8" name="Freeform 8"/>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sp>
        <p:nvSpPr>
          <p:cNvPr id="9" name="Freeform 3">
            <a:extLst>
              <a:ext uri="{FF2B5EF4-FFF2-40B4-BE49-F238E27FC236}">
                <a16:creationId xmlns:a16="http://schemas.microsoft.com/office/drawing/2014/main" id="{8A517BC3-10AE-6E6E-2CCE-BA33DECC20F5}"/>
              </a:ext>
            </a:extLst>
          </p:cNvPr>
          <p:cNvSpPr/>
          <p:nvPr/>
        </p:nvSpPr>
        <p:spPr>
          <a:xfrm>
            <a:off x="0" y="-42401"/>
            <a:ext cx="3810000" cy="3872534"/>
          </a:xfrm>
          <a:custGeom>
            <a:avLst/>
            <a:gdLst/>
            <a:ahLst/>
            <a:cxnLst/>
            <a:rect l="l" t="t" r="r" b="b"/>
            <a:pathLst>
              <a:path w="3882918" h="4053566">
                <a:moveTo>
                  <a:pt x="0" y="0"/>
                </a:moveTo>
                <a:lnTo>
                  <a:pt x="3882918" y="0"/>
                </a:lnTo>
                <a:lnTo>
                  <a:pt x="3882918" y="4053565"/>
                </a:lnTo>
                <a:lnTo>
                  <a:pt x="0" y="4053565"/>
                </a:lnTo>
                <a:lnTo>
                  <a:pt x="0" y="0"/>
                </a:lnTo>
                <a:close/>
              </a:path>
            </a:pathLst>
          </a:custGeom>
          <a:blipFill>
            <a:blip r:embed="rId4"/>
            <a:stretch>
              <a:fillRect l="-1" t="-47618" r="-253207" b="-47853"/>
            </a:stretch>
          </a:blipFill>
        </p:spPr>
        <p:txBody>
          <a:bodyPr/>
          <a:lstStyle/>
          <a:p>
            <a:endParaRPr lang="en-US" noProof="0" dirty="0"/>
          </a:p>
        </p:txBody>
      </p:sp>
      <p:sp>
        <p:nvSpPr>
          <p:cNvPr id="10" name="Freeform 2">
            <a:extLst>
              <a:ext uri="{FF2B5EF4-FFF2-40B4-BE49-F238E27FC236}">
                <a16:creationId xmlns:a16="http://schemas.microsoft.com/office/drawing/2014/main" id="{F9796796-9251-EF9C-1605-A919922B49D4}"/>
              </a:ext>
            </a:extLst>
          </p:cNvPr>
          <p:cNvSpPr/>
          <p:nvPr/>
        </p:nvSpPr>
        <p:spPr>
          <a:xfrm>
            <a:off x="14325600" y="6360836"/>
            <a:ext cx="3980329" cy="3929479"/>
          </a:xfrm>
          <a:custGeom>
            <a:avLst/>
            <a:gdLst/>
            <a:ahLst/>
            <a:cxnLst/>
            <a:rect l="l" t="t" r="r" b="b"/>
            <a:pathLst>
              <a:path w="3999209" h="3929479">
                <a:moveTo>
                  <a:pt x="0" y="0"/>
                </a:moveTo>
                <a:lnTo>
                  <a:pt x="3999209" y="0"/>
                </a:lnTo>
                <a:lnTo>
                  <a:pt x="3999209" y="3929479"/>
                </a:lnTo>
                <a:lnTo>
                  <a:pt x="0" y="3929479"/>
                </a:lnTo>
                <a:lnTo>
                  <a:pt x="0" y="0"/>
                </a:lnTo>
                <a:close/>
              </a:path>
            </a:pathLst>
          </a:custGeom>
          <a:blipFill>
            <a:blip r:embed="rId4"/>
            <a:stretch>
              <a:fillRect l="-248790" t="-50212" r="-1" b="-48521"/>
            </a:stretch>
          </a:blipFill>
        </p:spPr>
        <p:txBody>
          <a:bodyPr/>
          <a:lstStyle/>
          <a:p>
            <a:endParaRPr lang="en-US" noProof="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3505200" y="1783647"/>
            <a:ext cx="13623433" cy="4276725"/>
          </a:xfrm>
          <a:prstGeom prst="rect">
            <a:avLst/>
          </a:prstGeom>
        </p:spPr>
        <p:txBody>
          <a:bodyPr wrap="square" lIns="0" tIns="0" rIns="0" bIns="0" rtlCol="0" anchor="t">
            <a:spAutoFit/>
          </a:bodyPr>
          <a:lstStyle/>
          <a:p>
            <a:pPr algn="r">
              <a:lnSpc>
                <a:spcPts val="6720"/>
              </a:lnSpc>
              <a:spcBef>
                <a:spcPct val="0"/>
              </a:spcBef>
            </a:pPr>
            <a:r>
              <a:rPr lang="en-US" sz="4800" spc="168" noProof="0" dirty="0">
                <a:solidFill>
                  <a:srgbClr val="112444"/>
                </a:solidFill>
                <a:latin typeface="Helvetica"/>
                <a:ea typeface="Helvetica"/>
                <a:cs typeface="Helvetica"/>
                <a:sym typeface="Helvetica"/>
              </a:rPr>
              <a:t>Question 1: Estimation</a:t>
            </a:r>
          </a:p>
          <a:p>
            <a:pPr algn="r">
              <a:lnSpc>
                <a:spcPts val="6720"/>
              </a:lnSpc>
              <a:spcBef>
                <a:spcPct val="0"/>
              </a:spcBef>
            </a:pPr>
            <a:r>
              <a:rPr lang="en-US" sz="4800" spc="168" noProof="0" dirty="0">
                <a:solidFill>
                  <a:srgbClr val="112444"/>
                </a:solidFill>
                <a:latin typeface="Helvetica"/>
                <a:ea typeface="Helvetica"/>
                <a:cs typeface="Helvetica"/>
                <a:sym typeface="Helvetica"/>
              </a:rPr>
              <a:t>How many liters of water are needed to produce a (conventional) cotton T-shirt?</a:t>
            </a:r>
          </a:p>
          <a:p>
            <a:pPr algn="r">
              <a:lnSpc>
                <a:spcPts val="6720"/>
              </a:lnSpc>
              <a:spcBef>
                <a:spcPct val="0"/>
              </a:spcBef>
            </a:pPr>
            <a:r>
              <a:rPr lang="en-US" sz="4800" spc="168" noProof="0" dirty="0">
                <a:solidFill>
                  <a:srgbClr val="112444"/>
                </a:solidFill>
                <a:latin typeface="Helvetica"/>
                <a:ea typeface="Helvetica"/>
                <a:cs typeface="Helvetica"/>
                <a:sym typeface="Helvetica"/>
              </a:rPr>
              <a:t>(1p)</a:t>
            </a:r>
          </a:p>
          <a:p>
            <a:pPr algn="r">
              <a:lnSpc>
                <a:spcPts val="6720"/>
              </a:lnSpc>
              <a:spcBef>
                <a:spcPct val="0"/>
              </a:spcBef>
            </a:pPr>
            <a:endParaRPr lang="en-US" sz="5600" spc="168" noProof="0" dirty="0">
              <a:solidFill>
                <a:srgbClr val="112444"/>
              </a:solidFill>
              <a:latin typeface="Helvetica"/>
              <a:ea typeface="Helvetica"/>
              <a:cs typeface="Helvetica"/>
              <a:sym typeface="Helvetica"/>
            </a:endParaRPr>
          </a:p>
        </p:txBody>
      </p:sp>
      <p:sp>
        <p:nvSpPr>
          <p:cNvPr id="3" name="Freeform 3"/>
          <p:cNvSpPr/>
          <p:nvPr/>
        </p:nvSpPr>
        <p:spPr>
          <a:xfrm>
            <a:off x="1190743" y="5036252"/>
            <a:ext cx="3914657" cy="4276726"/>
          </a:xfrm>
          <a:custGeom>
            <a:avLst/>
            <a:gdLst/>
            <a:ahLst/>
            <a:cxnLst/>
            <a:rect l="l" t="t" r="r" b="b"/>
            <a:pathLst>
              <a:path w="4106177" h="4626678">
                <a:moveTo>
                  <a:pt x="0" y="0"/>
                </a:moveTo>
                <a:lnTo>
                  <a:pt x="4106177" y="0"/>
                </a:lnTo>
                <a:lnTo>
                  <a:pt x="4106177" y="4626678"/>
                </a:lnTo>
                <a:lnTo>
                  <a:pt x="0" y="462667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noProof="0" dirty="0"/>
          </a:p>
        </p:txBody>
      </p:sp>
      <p:sp>
        <p:nvSpPr>
          <p:cNvPr id="4" name="Freeform 4"/>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5"/>
            <a:stretch>
              <a:fillRect/>
            </a:stretch>
          </a:blipFill>
        </p:spPr>
        <p:txBody>
          <a:bodyPr/>
          <a:lstStyle/>
          <a:p>
            <a:endParaRPr lang="en-US" noProof="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1028700" y="5880254"/>
            <a:ext cx="6261172" cy="2781300"/>
          </a:xfrm>
          <a:prstGeom prst="rect">
            <a:avLst/>
          </a:prstGeom>
        </p:spPr>
        <p:txBody>
          <a:bodyPr lIns="0" tIns="0" rIns="0" bIns="0" rtlCol="0" anchor="t">
            <a:spAutoFit/>
          </a:bodyPr>
          <a:lstStyle/>
          <a:p>
            <a:pPr marL="971550" lvl="1" indent="-485775" algn="l">
              <a:lnSpc>
                <a:spcPts val="5400"/>
              </a:lnSpc>
              <a:buFont typeface="Arial"/>
              <a:buChar char="•"/>
            </a:pPr>
            <a:r>
              <a:rPr lang="en-US" sz="4400" spc="135" noProof="0" dirty="0">
                <a:solidFill>
                  <a:srgbClr val="112444"/>
                </a:solidFill>
                <a:latin typeface="Helvetica"/>
                <a:ea typeface="Helvetica"/>
                <a:cs typeface="Helvetica"/>
                <a:sym typeface="Helvetica"/>
              </a:rPr>
              <a:t>Aluminum can</a:t>
            </a:r>
          </a:p>
          <a:p>
            <a:pPr marL="971550" lvl="1" indent="-485775" algn="l">
              <a:lnSpc>
                <a:spcPts val="5400"/>
              </a:lnSpc>
              <a:buFont typeface="Arial"/>
              <a:buChar char="•"/>
            </a:pPr>
            <a:r>
              <a:rPr lang="en-US" sz="4400" spc="135" noProof="0" dirty="0">
                <a:solidFill>
                  <a:srgbClr val="112444"/>
                </a:solidFill>
                <a:latin typeface="Helvetica"/>
                <a:ea typeface="Helvetica"/>
                <a:cs typeface="Helvetica"/>
                <a:sym typeface="Helvetica"/>
              </a:rPr>
              <a:t>banana peel </a:t>
            </a:r>
          </a:p>
          <a:p>
            <a:pPr marL="971550" lvl="1" indent="-485775" algn="l">
              <a:lnSpc>
                <a:spcPts val="5400"/>
              </a:lnSpc>
              <a:buFont typeface="Arial"/>
              <a:buChar char="•"/>
            </a:pPr>
            <a:r>
              <a:rPr lang="en-US" sz="4400" spc="135" noProof="0" dirty="0">
                <a:solidFill>
                  <a:srgbClr val="112444"/>
                </a:solidFill>
                <a:latin typeface="Helvetica"/>
                <a:ea typeface="Helvetica"/>
                <a:cs typeface="Helvetica"/>
                <a:sym typeface="Helvetica"/>
              </a:rPr>
              <a:t>PET bottle</a:t>
            </a:r>
          </a:p>
          <a:p>
            <a:pPr marL="971550" lvl="1" indent="-485775" algn="l">
              <a:lnSpc>
                <a:spcPts val="5400"/>
              </a:lnSpc>
              <a:buFont typeface="Arial"/>
              <a:buChar char="•"/>
            </a:pPr>
            <a:r>
              <a:rPr lang="en-US" sz="4400" spc="135" noProof="0" dirty="0">
                <a:solidFill>
                  <a:srgbClr val="112444"/>
                </a:solidFill>
                <a:latin typeface="Helvetica"/>
                <a:ea typeface="Helvetica"/>
                <a:cs typeface="Helvetica"/>
                <a:sym typeface="Helvetica"/>
              </a:rPr>
              <a:t>cotton fabric  </a:t>
            </a:r>
          </a:p>
        </p:txBody>
      </p:sp>
      <p:grpSp>
        <p:nvGrpSpPr>
          <p:cNvPr id="14" name="Gruppieren 13">
            <a:extLst>
              <a:ext uri="{FF2B5EF4-FFF2-40B4-BE49-F238E27FC236}">
                <a16:creationId xmlns:a16="http://schemas.microsoft.com/office/drawing/2014/main" id="{10A47DF2-316C-2798-7F70-C996848247F1}"/>
              </a:ext>
            </a:extLst>
          </p:cNvPr>
          <p:cNvGrpSpPr/>
          <p:nvPr/>
        </p:nvGrpSpPr>
        <p:grpSpPr>
          <a:xfrm>
            <a:off x="5105400" y="5965053"/>
            <a:ext cx="1269070" cy="2608049"/>
            <a:chOff x="5066800" y="5400678"/>
            <a:chExt cx="1269070" cy="2608049"/>
          </a:xfrm>
        </p:grpSpPr>
        <p:sp>
          <p:nvSpPr>
            <p:cNvPr id="3" name="Freeform 3"/>
            <p:cNvSpPr/>
            <p:nvPr/>
          </p:nvSpPr>
          <p:spPr>
            <a:xfrm>
              <a:off x="5530493" y="6133855"/>
              <a:ext cx="653892" cy="411952"/>
            </a:xfrm>
            <a:custGeom>
              <a:avLst/>
              <a:gdLst/>
              <a:ahLst/>
              <a:cxnLst/>
              <a:rect l="l" t="t" r="r" b="b"/>
              <a:pathLst>
                <a:path w="653892" h="411952">
                  <a:moveTo>
                    <a:pt x="0" y="0"/>
                  </a:moveTo>
                  <a:lnTo>
                    <a:pt x="653892" y="0"/>
                  </a:lnTo>
                  <a:lnTo>
                    <a:pt x="653892" y="411952"/>
                  </a:lnTo>
                  <a:lnTo>
                    <a:pt x="0" y="41195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noProof="0" dirty="0"/>
            </a:p>
          </p:txBody>
        </p:sp>
        <p:sp>
          <p:nvSpPr>
            <p:cNvPr id="4" name="Freeform 4"/>
            <p:cNvSpPr/>
            <p:nvPr/>
          </p:nvSpPr>
          <p:spPr>
            <a:xfrm>
              <a:off x="6032899" y="5400678"/>
              <a:ext cx="302971" cy="559332"/>
            </a:xfrm>
            <a:custGeom>
              <a:avLst/>
              <a:gdLst/>
              <a:ahLst/>
              <a:cxnLst/>
              <a:rect l="l" t="t" r="r" b="b"/>
              <a:pathLst>
                <a:path w="302971" h="559332">
                  <a:moveTo>
                    <a:pt x="0" y="0"/>
                  </a:moveTo>
                  <a:lnTo>
                    <a:pt x="302972" y="0"/>
                  </a:lnTo>
                  <a:lnTo>
                    <a:pt x="302972" y="559332"/>
                  </a:lnTo>
                  <a:lnTo>
                    <a:pt x="0" y="55933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noProof="0" dirty="0"/>
            </a:p>
          </p:txBody>
        </p:sp>
        <p:sp>
          <p:nvSpPr>
            <p:cNvPr id="5" name="Freeform 5"/>
            <p:cNvSpPr/>
            <p:nvPr/>
          </p:nvSpPr>
          <p:spPr>
            <a:xfrm>
              <a:off x="5066800" y="6842503"/>
              <a:ext cx="699906" cy="428401"/>
            </a:xfrm>
            <a:custGeom>
              <a:avLst/>
              <a:gdLst/>
              <a:ahLst/>
              <a:cxnLst/>
              <a:rect l="l" t="t" r="r" b="b"/>
              <a:pathLst>
                <a:path w="699906" h="428401">
                  <a:moveTo>
                    <a:pt x="0" y="0"/>
                  </a:moveTo>
                  <a:lnTo>
                    <a:pt x="699906" y="0"/>
                  </a:lnTo>
                  <a:lnTo>
                    <a:pt x="699906" y="428400"/>
                  </a:lnTo>
                  <a:lnTo>
                    <a:pt x="0" y="428400"/>
                  </a:lnTo>
                  <a:lnTo>
                    <a:pt x="0" y="0"/>
                  </a:lnTo>
                  <a:close/>
                </a:path>
              </a:pathLst>
            </a:custGeom>
            <a:blipFill>
              <a:blip r:embed="rId7"/>
              <a:stretch>
                <a:fillRect/>
              </a:stretch>
            </a:blipFill>
          </p:spPr>
          <p:txBody>
            <a:bodyPr/>
            <a:lstStyle/>
            <a:p>
              <a:endParaRPr lang="en-US" noProof="0" dirty="0"/>
            </a:p>
          </p:txBody>
        </p:sp>
        <p:sp>
          <p:nvSpPr>
            <p:cNvPr id="6" name="Freeform 6"/>
            <p:cNvSpPr/>
            <p:nvPr/>
          </p:nvSpPr>
          <p:spPr>
            <a:xfrm>
              <a:off x="5530493" y="7567599"/>
              <a:ext cx="472426" cy="441128"/>
            </a:xfrm>
            <a:custGeom>
              <a:avLst/>
              <a:gdLst/>
              <a:ahLst/>
              <a:cxnLst/>
              <a:rect l="l" t="t" r="r" b="b"/>
              <a:pathLst>
                <a:path w="472426" h="441128">
                  <a:moveTo>
                    <a:pt x="0" y="0"/>
                  </a:moveTo>
                  <a:lnTo>
                    <a:pt x="472426" y="0"/>
                  </a:lnTo>
                  <a:lnTo>
                    <a:pt x="472426" y="441128"/>
                  </a:lnTo>
                  <a:lnTo>
                    <a:pt x="0" y="44112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noProof="0" dirty="0"/>
            </a:p>
          </p:txBody>
        </p:sp>
      </p:grpSp>
      <p:sp>
        <p:nvSpPr>
          <p:cNvPr id="8" name="TextBox 8"/>
          <p:cNvSpPr txBox="1"/>
          <p:nvPr/>
        </p:nvSpPr>
        <p:spPr>
          <a:xfrm>
            <a:off x="1028700" y="990600"/>
            <a:ext cx="14592300" cy="3962400"/>
          </a:xfrm>
          <a:prstGeom prst="rect">
            <a:avLst/>
          </a:prstGeom>
        </p:spPr>
        <p:txBody>
          <a:bodyPr wrap="square" lIns="0" tIns="0" rIns="0" bIns="0" rtlCol="0" anchor="t">
            <a:spAutoFit/>
          </a:bodyPr>
          <a:lstStyle/>
          <a:p>
            <a:pPr algn="l">
              <a:lnSpc>
                <a:spcPts val="6480"/>
              </a:lnSpc>
            </a:pPr>
            <a:r>
              <a:rPr lang="en-US" sz="4800" spc="162" noProof="0" dirty="0">
                <a:solidFill>
                  <a:srgbClr val="112444"/>
                </a:solidFill>
                <a:latin typeface="Helvetica"/>
                <a:ea typeface="Helvetica"/>
                <a:cs typeface="Helvetica"/>
                <a:sym typeface="Helvetica"/>
              </a:rPr>
              <a:t>Question 2: Sorting task</a:t>
            </a:r>
          </a:p>
          <a:p>
            <a:pPr algn="l">
              <a:lnSpc>
                <a:spcPts val="6480"/>
              </a:lnSpc>
              <a:spcBef>
                <a:spcPct val="0"/>
              </a:spcBef>
            </a:pPr>
            <a:r>
              <a:rPr lang="en-US" sz="4800" spc="162" noProof="0" dirty="0">
                <a:solidFill>
                  <a:srgbClr val="112444"/>
                </a:solidFill>
                <a:latin typeface="Helvetica"/>
                <a:ea typeface="Helvetica"/>
                <a:cs typeface="Helvetica"/>
                <a:sym typeface="Helvetica"/>
              </a:rPr>
              <a:t>Sort these materials according to the length of time they take to decompose naturally (from shortest to longest)</a:t>
            </a:r>
          </a:p>
          <a:p>
            <a:pPr algn="l">
              <a:lnSpc>
                <a:spcPts val="5160"/>
              </a:lnSpc>
              <a:spcBef>
                <a:spcPct val="0"/>
              </a:spcBef>
            </a:pPr>
            <a:r>
              <a:rPr lang="en-US" sz="3200" spc="129" noProof="0" dirty="0">
                <a:solidFill>
                  <a:srgbClr val="112444"/>
                </a:solidFill>
                <a:latin typeface="Helvetica" panose="020B0604020202020204" pitchFamily="34" charset="0"/>
                <a:ea typeface="Helvetica Italics"/>
                <a:cs typeface="Helvetica" panose="020B0604020202020204" pitchFamily="34" charset="0"/>
                <a:sym typeface="Helvetica Italics"/>
              </a:rPr>
              <a:t>(for each correct assignment 0,5p) </a:t>
            </a:r>
          </a:p>
        </p:txBody>
      </p:sp>
      <p:grpSp>
        <p:nvGrpSpPr>
          <p:cNvPr id="15" name="Gruppieren 14">
            <a:extLst>
              <a:ext uri="{FF2B5EF4-FFF2-40B4-BE49-F238E27FC236}">
                <a16:creationId xmlns:a16="http://schemas.microsoft.com/office/drawing/2014/main" id="{0252013F-4DEA-04BA-ADFA-BFFD32EF0628}"/>
              </a:ext>
            </a:extLst>
          </p:cNvPr>
          <p:cNvGrpSpPr/>
          <p:nvPr/>
        </p:nvGrpSpPr>
        <p:grpSpPr>
          <a:xfrm>
            <a:off x="9448800" y="6547713"/>
            <a:ext cx="7104968" cy="1067314"/>
            <a:chOff x="9767016" y="5931435"/>
            <a:chExt cx="7104968" cy="1067314"/>
          </a:xfrm>
        </p:grpSpPr>
        <p:sp>
          <p:nvSpPr>
            <p:cNvPr id="7" name="Freeform 7"/>
            <p:cNvSpPr/>
            <p:nvPr/>
          </p:nvSpPr>
          <p:spPr>
            <a:xfrm>
              <a:off x="9767016" y="6545807"/>
              <a:ext cx="7104968" cy="452942"/>
            </a:xfrm>
            <a:custGeom>
              <a:avLst/>
              <a:gdLst/>
              <a:ahLst/>
              <a:cxnLst/>
              <a:rect l="l" t="t" r="r" b="b"/>
              <a:pathLst>
                <a:path w="7104968" h="452942">
                  <a:moveTo>
                    <a:pt x="0" y="0"/>
                  </a:moveTo>
                  <a:lnTo>
                    <a:pt x="7104968" y="0"/>
                  </a:lnTo>
                  <a:lnTo>
                    <a:pt x="7104968" y="452942"/>
                  </a:lnTo>
                  <a:lnTo>
                    <a:pt x="0" y="4529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noProof="0" dirty="0"/>
            </a:p>
          </p:txBody>
        </p:sp>
        <p:sp>
          <p:nvSpPr>
            <p:cNvPr id="9" name="TextBox 9"/>
            <p:cNvSpPr txBox="1"/>
            <p:nvPr/>
          </p:nvSpPr>
          <p:spPr>
            <a:xfrm>
              <a:off x="9767016" y="5931435"/>
              <a:ext cx="422950" cy="594495"/>
            </a:xfrm>
            <a:prstGeom prst="rect">
              <a:avLst/>
            </a:prstGeom>
          </p:spPr>
          <p:txBody>
            <a:bodyPr lIns="0" tIns="0" rIns="0" bIns="0" rtlCol="0" anchor="t">
              <a:spAutoFit/>
            </a:bodyPr>
            <a:lstStyle/>
            <a:p>
              <a:pPr algn="ctr">
                <a:lnSpc>
                  <a:spcPts val="4456"/>
                </a:lnSpc>
                <a:spcBef>
                  <a:spcPct val="0"/>
                </a:spcBef>
              </a:pPr>
              <a:r>
                <a:rPr lang="en-US" sz="3713" spc="111" noProof="0" dirty="0">
                  <a:solidFill>
                    <a:srgbClr val="112444"/>
                  </a:solidFill>
                  <a:latin typeface="Helvetica"/>
                  <a:ea typeface="Helvetica"/>
                  <a:cs typeface="Helvetica"/>
                  <a:sym typeface="Helvetica"/>
                </a:rPr>
                <a:t>?</a:t>
              </a:r>
            </a:p>
          </p:txBody>
        </p:sp>
        <p:sp>
          <p:nvSpPr>
            <p:cNvPr id="10" name="TextBox 10"/>
            <p:cNvSpPr txBox="1"/>
            <p:nvPr/>
          </p:nvSpPr>
          <p:spPr>
            <a:xfrm>
              <a:off x="16416176" y="5931435"/>
              <a:ext cx="422950" cy="594495"/>
            </a:xfrm>
            <a:prstGeom prst="rect">
              <a:avLst/>
            </a:prstGeom>
          </p:spPr>
          <p:txBody>
            <a:bodyPr lIns="0" tIns="0" rIns="0" bIns="0" rtlCol="0" anchor="t">
              <a:spAutoFit/>
            </a:bodyPr>
            <a:lstStyle/>
            <a:p>
              <a:pPr algn="ctr">
                <a:lnSpc>
                  <a:spcPts val="4456"/>
                </a:lnSpc>
                <a:spcBef>
                  <a:spcPct val="0"/>
                </a:spcBef>
              </a:pPr>
              <a:r>
                <a:rPr lang="en-US" sz="3713" spc="111" noProof="0" dirty="0">
                  <a:solidFill>
                    <a:srgbClr val="112444"/>
                  </a:solidFill>
                  <a:latin typeface="Helvetica"/>
                  <a:ea typeface="Helvetica"/>
                  <a:cs typeface="Helvetica"/>
                  <a:sym typeface="Helvetica"/>
                </a:rPr>
                <a:t>?</a:t>
              </a:r>
            </a:p>
          </p:txBody>
        </p:sp>
        <p:sp>
          <p:nvSpPr>
            <p:cNvPr id="11" name="TextBox 11"/>
            <p:cNvSpPr txBox="1"/>
            <p:nvPr/>
          </p:nvSpPr>
          <p:spPr>
            <a:xfrm>
              <a:off x="14198935" y="5931435"/>
              <a:ext cx="422950" cy="594495"/>
            </a:xfrm>
            <a:prstGeom prst="rect">
              <a:avLst/>
            </a:prstGeom>
          </p:spPr>
          <p:txBody>
            <a:bodyPr lIns="0" tIns="0" rIns="0" bIns="0" rtlCol="0" anchor="t">
              <a:spAutoFit/>
            </a:bodyPr>
            <a:lstStyle/>
            <a:p>
              <a:pPr algn="ctr">
                <a:lnSpc>
                  <a:spcPts val="4456"/>
                </a:lnSpc>
                <a:spcBef>
                  <a:spcPct val="0"/>
                </a:spcBef>
              </a:pPr>
              <a:r>
                <a:rPr lang="en-US" sz="3713" spc="111" noProof="0" dirty="0">
                  <a:solidFill>
                    <a:srgbClr val="112444"/>
                  </a:solidFill>
                  <a:latin typeface="Helvetica"/>
                  <a:ea typeface="Helvetica"/>
                  <a:cs typeface="Helvetica"/>
                  <a:sym typeface="Helvetica"/>
                </a:rPr>
                <a:t>?</a:t>
              </a:r>
            </a:p>
          </p:txBody>
        </p:sp>
        <p:sp>
          <p:nvSpPr>
            <p:cNvPr id="12" name="TextBox 12"/>
            <p:cNvSpPr txBox="1"/>
            <p:nvPr/>
          </p:nvSpPr>
          <p:spPr>
            <a:xfrm>
              <a:off x="11981694" y="5931435"/>
              <a:ext cx="422950" cy="594495"/>
            </a:xfrm>
            <a:prstGeom prst="rect">
              <a:avLst/>
            </a:prstGeom>
          </p:spPr>
          <p:txBody>
            <a:bodyPr lIns="0" tIns="0" rIns="0" bIns="0" rtlCol="0" anchor="t">
              <a:spAutoFit/>
            </a:bodyPr>
            <a:lstStyle/>
            <a:p>
              <a:pPr algn="ctr">
                <a:lnSpc>
                  <a:spcPts val="4456"/>
                </a:lnSpc>
                <a:spcBef>
                  <a:spcPct val="0"/>
                </a:spcBef>
              </a:pPr>
              <a:r>
                <a:rPr lang="en-US" sz="3713" spc="111" noProof="0" dirty="0">
                  <a:solidFill>
                    <a:srgbClr val="112444"/>
                  </a:solidFill>
                  <a:latin typeface="Helvetica"/>
                  <a:ea typeface="Helvetica"/>
                  <a:cs typeface="Helvetica"/>
                  <a:sym typeface="Helvetica"/>
                </a:rPr>
                <a:t>?</a:t>
              </a:r>
            </a:p>
          </p:txBody>
        </p:sp>
      </p:grpSp>
      <p:sp>
        <p:nvSpPr>
          <p:cNvPr id="13" name="Freeform 13"/>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12"/>
            <a:stretch>
              <a:fillRect/>
            </a:stretch>
          </a:blipFill>
        </p:spPr>
        <p:txBody>
          <a:bodyPr/>
          <a:lstStyle/>
          <a:p>
            <a:endParaRPr lang="en-US" noProof="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12050666" y="4274128"/>
            <a:ext cx="3175638" cy="4297662"/>
          </a:xfrm>
          <a:custGeom>
            <a:avLst/>
            <a:gdLst/>
            <a:ahLst/>
            <a:cxnLst/>
            <a:rect l="l" t="t" r="r" b="b"/>
            <a:pathLst>
              <a:path w="3831672" h="4912401">
                <a:moveTo>
                  <a:pt x="0" y="0"/>
                </a:moveTo>
                <a:lnTo>
                  <a:pt x="3831673" y="0"/>
                </a:lnTo>
                <a:lnTo>
                  <a:pt x="3831673" y="4912400"/>
                </a:lnTo>
                <a:lnTo>
                  <a:pt x="0" y="4912400"/>
                </a:lnTo>
                <a:lnTo>
                  <a:pt x="0" y="0"/>
                </a:lnTo>
                <a:close/>
              </a:path>
            </a:pathLst>
          </a:custGeom>
          <a:blipFill>
            <a:blip r:embed="rId3"/>
            <a:stretch>
              <a:fillRect/>
            </a:stretch>
          </a:blipFill>
        </p:spPr>
        <p:txBody>
          <a:bodyPr/>
          <a:lstStyle/>
          <a:p>
            <a:endParaRPr lang="en-US" noProof="0" dirty="0"/>
          </a:p>
        </p:txBody>
      </p:sp>
      <p:sp>
        <p:nvSpPr>
          <p:cNvPr id="3" name="Freeform 3"/>
          <p:cNvSpPr/>
          <p:nvPr/>
        </p:nvSpPr>
        <p:spPr>
          <a:xfrm>
            <a:off x="8569179" y="5100471"/>
            <a:ext cx="2556021" cy="2633829"/>
          </a:xfrm>
          <a:custGeom>
            <a:avLst/>
            <a:gdLst/>
            <a:ahLst/>
            <a:cxnLst/>
            <a:rect l="l" t="t" r="r" b="b"/>
            <a:pathLst>
              <a:path w="3108733" h="3108733">
                <a:moveTo>
                  <a:pt x="0" y="0"/>
                </a:moveTo>
                <a:lnTo>
                  <a:pt x="3108733" y="0"/>
                </a:lnTo>
                <a:lnTo>
                  <a:pt x="3108733" y="3108733"/>
                </a:lnTo>
                <a:lnTo>
                  <a:pt x="0" y="3108733"/>
                </a:lnTo>
                <a:lnTo>
                  <a:pt x="0" y="0"/>
                </a:lnTo>
                <a:close/>
              </a:path>
            </a:pathLst>
          </a:custGeom>
          <a:blipFill>
            <a:blip r:embed="rId4"/>
            <a:stretch>
              <a:fillRect/>
            </a:stretch>
          </a:blipFill>
        </p:spPr>
        <p:txBody>
          <a:bodyPr/>
          <a:lstStyle/>
          <a:p>
            <a:endParaRPr lang="en-US" noProof="0" dirty="0"/>
          </a:p>
        </p:txBody>
      </p:sp>
      <p:sp>
        <p:nvSpPr>
          <p:cNvPr id="4" name="TextBox 4"/>
          <p:cNvSpPr txBox="1"/>
          <p:nvPr/>
        </p:nvSpPr>
        <p:spPr>
          <a:xfrm>
            <a:off x="1028701" y="990600"/>
            <a:ext cx="13982700" cy="3283528"/>
          </a:xfrm>
          <a:prstGeom prst="rect">
            <a:avLst/>
          </a:prstGeom>
        </p:spPr>
        <p:txBody>
          <a:bodyPr wrap="square" lIns="0" tIns="0" rIns="0" bIns="0" rtlCol="0" anchor="t">
            <a:spAutoFit/>
          </a:bodyPr>
          <a:lstStyle/>
          <a:p>
            <a:pPr algn="l">
              <a:lnSpc>
                <a:spcPts val="6480"/>
              </a:lnSpc>
              <a:spcBef>
                <a:spcPct val="0"/>
              </a:spcBef>
            </a:pPr>
            <a:r>
              <a:rPr lang="en-US" sz="4800" spc="162" noProof="0" dirty="0">
                <a:solidFill>
                  <a:srgbClr val="112444"/>
                </a:solidFill>
                <a:latin typeface="Helvetica"/>
                <a:ea typeface="Helvetica"/>
                <a:cs typeface="Helvetica"/>
                <a:sym typeface="Helvetica"/>
              </a:rPr>
              <a:t>Question 3: When did the European Commission adopt the first Circular Economy Action Plan? (1p) </a:t>
            </a:r>
          </a:p>
          <a:p>
            <a:pPr algn="l">
              <a:lnSpc>
                <a:spcPts val="6480"/>
              </a:lnSpc>
              <a:spcBef>
                <a:spcPct val="0"/>
              </a:spcBef>
            </a:pPr>
            <a:endParaRPr lang="en-US" sz="5400" spc="162" noProof="0" dirty="0">
              <a:solidFill>
                <a:srgbClr val="112444"/>
              </a:solidFill>
              <a:latin typeface="Helvetica"/>
              <a:ea typeface="Helvetica"/>
              <a:cs typeface="Helvetica"/>
              <a:sym typeface="Helvetica"/>
            </a:endParaRPr>
          </a:p>
        </p:txBody>
      </p:sp>
      <p:sp>
        <p:nvSpPr>
          <p:cNvPr id="5" name="TextBox 5"/>
          <p:cNvSpPr txBox="1"/>
          <p:nvPr/>
        </p:nvSpPr>
        <p:spPr>
          <a:xfrm>
            <a:off x="1028700" y="4667250"/>
            <a:ext cx="3175639" cy="3936653"/>
          </a:xfrm>
          <a:prstGeom prst="rect">
            <a:avLst/>
          </a:prstGeom>
        </p:spPr>
        <p:txBody>
          <a:bodyPr lIns="0" tIns="0" rIns="0" bIns="0" rtlCol="0" anchor="t">
            <a:spAutoFit/>
          </a:bodyPr>
          <a:lstStyle/>
          <a:p>
            <a:pPr algn="l">
              <a:lnSpc>
                <a:spcPts val="7675"/>
              </a:lnSpc>
              <a:spcBef>
                <a:spcPct val="0"/>
              </a:spcBef>
            </a:pPr>
            <a:r>
              <a:rPr lang="en-US" sz="4400" spc="191" noProof="0" dirty="0">
                <a:solidFill>
                  <a:srgbClr val="112444"/>
                </a:solidFill>
                <a:latin typeface="Helvetica"/>
                <a:ea typeface="Helvetica"/>
                <a:cs typeface="Helvetica"/>
                <a:sym typeface="Helvetica"/>
              </a:rPr>
              <a:t>a) 2010 </a:t>
            </a:r>
          </a:p>
          <a:p>
            <a:pPr algn="l">
              <a:lnSpc>
                <a:spcPts val="7675"/>
              </a:lnSpc>
              <a:spcBef>
                <a:spcPct val="0"/>
              </a:spcBef>
            </a:pPr>
            <a:r>
              <a:rPr lang="en-US" sz="4400" spc="191" noProof="0" dirty="0">
                <a:solidFill>
                  <a:srgbClr val="112444"/>
                </a:solidFill>
                <a:latin typeface="Helvetica"/>
                <a:ea typeface="Helvetica"/>
                <a:cs typeface="Helvetica"/>
                <a:sym typeface="Helvetica"/>
              </a:rPr>
              <a:t>b) 2015 </a:t>
            </a:r>
          </a:p>
          <a:p>
            <a:pPr algn="l">
              <a:lnSpc>
                <a:spcPts val="7675"/>
              </a:lnSpc>
              <a:spcBef>
                <a:spcPct val="0"/>
              </a:spcBef>
            </a:pPr>
            <a:r>
              <a:rPr lang="en-US" sz="4400" spc="191" noProof="0" dirty="0">
                <a:solidFill>
                  <a:srgbClr val="112444"/>
                </a:solidFill>
                <a:latin typeface="Helvetica"/>
                <a:ea typeface="Helvetica"/>
                <a:cs typeface="Helvetica"/>
                <a:sym typeface="Helvetica"/>
              </a:rPr>
              <a:t>c) 2020 </a:t>
            </a:r>
          </a:p>
          <a:p>
            <a:pPr algn="l">
              <a:lnSpc>
                <a:spcPts val="7675"/>
              </a:lnSpc>
              <a:spcBef>
                <a:spcPct val="0"/>
              </a:spcBef>
            </a:pPr>
            <a:r>
              <a:rPr lang="en-US" sz="4400" spc="191" noProof="0" dirty="0">
                <a:solidFill>
                  <a:srgbClr val="112444"/>
                </a:solidFill>
                <a:latin typeface="Helvetica"/>
                <a:ea typeface="Helvetica"/>
                <a:cs typeface="Helvetica"/>
                <a:sym typeface="Helvetica"/>
              </a:rPr>
              <a:t>d) 2024 </a:t>
            </a:r>
          </a:p>
        </p:txBody>
      </p:sp>
      <p:sp>
        <p:nvSpPr>
          <p:cNvPr id="6" name="Freeform 6"/>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5"/>
            <a:stretch>
              <a:fillRect/>
            </a:stretch>
          </a:blipFill>
        </p:spPr>
        <p:txBody>
          <a:bodyPr/>
          <a:lstStyle/>
          <a:p>
            <a:endParaRPr lang="en-US" noProof="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3078074" y="4876675"/>
            <a:ext cx="3078524" cy="3078524"/>
          </a:xfrm>
          <a:custGeom>
            <a:avLst/>
            <a:gdLst/>
            <a:ahLst/>
            <a:cxnLst/>
            <a:rect l="l" t="t" r="r" b="b"/>
            <a:pathLst>
              <a:path w="3078524" h="3078524">
                <a:moveTo>
                  <a:pt x="0" y="0"/>
                </a:moveTo>
                <a:lnTo>
                  <a:pt x="3078524" y="0"/>
                </a:lnTo>
                <a:lnTo>
                  <a:pt x="3078524" y="3078524"/>
                </a:lnTo>
                <a:lnTo>
                  <a:pt x="0" y="30785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noProof="0" dirty="0"/>
          </a:p>
        </p:txBody>
      </p:sp>
      <p:sp>
        <p:nvSpPr>
          <p:cNvPr id="3" name="Freeform 3"/>
          <p:cNvSpPr/>
          <p:nvPr/>
        </p:nvSpPr>
        <p:spPr>
          <a:xfrm>
            <a:off x="12131402" y="4876675"/>
            <a:ext cx="1998425" cy="2912094"/>
          </a:xfrm>
          <a:custGeom>
            <a:avLst/>
            <a:gdLst/>
            <a:ahLst/>
            <a:cxnLst/>
            <a:rect l="l" t="t" r="r" b="b"/>
            <a:pathLst>
              <a:path w="1998425" h="2912094">
                <a:moveTo>
                  <a:pt x="0" y="0"/>
                </a:moveTo>
                <a:lnTo>
                  <a:pt x="1998424" y="0"/>
                </a:lnTo>
                <a:lnTo>
                  <a:pt x="1998424" y="2912094"/>
                </a:lnTo>
                <a:lnTo>
                  <a:pt x="0" y="2912094"/>
                </a:lnTo>
                <a:lnTo>
                  <a:pt x="0" y="0"/>
                </a:lnTo>
                <a:close/>
              </a:path>
            </a:pathLst>
          </a:custGeom>
          <a:blipFill>
            <a:blip r:embed="rId5"/>
            <a:stretch>
              <a:fillRect/>
            </a:stretch>
          </a:blipFill>
        </p:spPr>
        <p:txBody>
          <a:bodyPr/>
          <a:lstStyle/>
          <a:p>
            <a:endParaRPr lang="en-US" noProof="0" dirty="0"/>
          </a:p>
        </p:txBody>
      </p:sp>
      <p:sp>
        <p:nvSpPr>
          <p:cNvPr id="4" name="TextBox 4"/>
          <p:cNvSpPr txBox="1"/>
          <p:nvPr/>
        </p:nvSpPr>
        <p:spPr>
          <a:xfrm>
            <a:off x="1028700" y="990600"/>
            <a:ext cx="16230600" cy="765274"/>
          </a:xfrm>
          <a:prstGeom prst="rect">
            <a:avLst/>
          </a:prstGeom>
        </p:spPr>
        <p:txBody>
          <a:bodyPr lIns="0" tIns="0" rIns="0" bIns="0" rtlCol="0" anchor="t">
            <a:spAutoFit/>
          </a:bodyPr>
          <a:lstStyle/>
          <a:p>
            <a:pPr algn="l">
              <a:lnSpc>
                <a:spcPts val="6480"/>
              </a:lnSpc>
              <a:spcBef>
                <a:spcPct val="0"/>
              </a:spcBef>
            </a:pPr>
            <a:r>
              <a:rPr lang="en-US" sz="4800" spc="162" noProof="0" dirty="0">
                <a:solidFill>
                  <a:srgbClr val="112444"/>
                </a:solidFill>
                <a:latin typeface="Helvetica"/>
                <a:ea typeface="Helvetica"/>
                <a:cs typeface="Helvetica"/>
                <a:sym typeface="Helvetica"/>
              </a:rPr>
              <a:t>Question 4: Which saves more CO₂? (1p) </a:t>
            </a:r>
          </a:p>
        </p:txBody>
      </p:sp>
      <p:sp>
        <p:nvSpPr>
          <p:cNvPr id="5" name="TextBox 5"/>
          <p:cNvSpPr txBox="1"/>
          <p:nvPr/>
        </p:nvSpPr>
        <p:spPr>
          <a:xfrm>
            <a:off x="8547373" y="5911149"/>
            <a:ext cx="1193254" cy="1009576"/>
          </a:xfrm>
          <a:prstGeom prst="rect">
            <a:avLst/>
          </a:prstGeom>
        </p:spPr>
        <p:txBody>
          <a:bodyPr lIns="0" tIns="0" rIns="0" bIns="0" rtlCol="0" anchor="t">
            <a:spAutoFit/>
          </a:bodyPr>
          <a:lstStyle/>
          <a:p>
            <a:pPr algn="l">
              <a:lnSpc>
                <a:spcPts val="7679"/>
              </a:lnSpc>
              <a:spcBef>
                <a:spcPct val="0"/>
              </a:spcBef>
            </a:pPr>
            <a:r>
              <a:rPr lang="en-US" sz="6399" spc="191" noProof="0" dirty="0">
                <a:solidFill>
                  <a:srgbClr val="112444"/>
                </a:solidFill>
                <a:latin typeface="Helvetica"/>
                <a:ea typeface="Helvetica"/>
                <a:cs typeface="Helvetica"/>
                <a:sym typeface="Helvetica"/>
              </a:rPr>
              <a:t>vs.</a:t>
            </a:r>
          </a:p>
        </p:txBody>
      </p:sp>
      <p:sp>
        <p:nvSpPr>
          <p:cNvPr id="6" name="TextBox 6"/>
          <p:cNvSpPr txBox="1"/>
          <p:nvPr/>
        </p:nvSpPr>
        <p:spPr>
          <a:xfrm>
            <a:off x="1079484" y="3771900"/>
            <a:ext cx="7075704" cy="954292"/>
          </a:xfrm>
          <a:prstGeom prst="rect">
            <a:avLst/>
          </a:prstGeom>
        </p:spPr>
        <p:txBody>
          <a:bodyPr lIns="0" tIns="0" rIns="0" bIns="0" rtlCol="0" anchor="t">
            <a:spAutoFit/>
          </a:bodyPr>
          <a:lstStyle/>
          <a:p>
            <a:pPr algn="l">
              <a:lnSpc>
                <a:spcPts val="3655"/>
              </a:lnSpc>
              <a:spcBef>
                <a:spcPct val="0"/>
              </a:spcBef>
            </a:pPr>
            <a:r>
              <a:rPr lang="en-US" sz="3200" spc="91" noProof="0" dirty="0">
                <a:solidFill>
                  <a:srgbClr val="112444"/>
                </a:solidFill>
                <a:latin typeface="Helvetica"/>
                <a:ea typeface="Helvetica"/>
                <a:cs typeface="Helvetica"/>
                <a:sym typeface="Helvetica"/>
              </a:rPr>
              <a:t>Buying a “new” pair of second-hand jeans </a:t>
            </a:r>
          </a:p>
        </p:txBody>
      </p:sp>
      <p:sp>
        <p:nvSpPr>
          <p:cNvPr id="7" name="TextBox 7"/>
          <p:cNvSpPr txBox="1"/>
          <p:nvPr/>
        </p:nvSpPr>
        <p:spPr>
          <a:xfrm>
            <a:off x="9592762" y="3777558"/>
            <a:ext cx="7075704" cy="942975"/>
          </a:xfrm>
          <a:prstGeom prst="rect">
            <a:avLst/>
          </a:prstGeom>
        </p:spPr>
        <p:txBody>
          <a:bodyPr lIns="0" tIns="0" rIns="0" bIns="0" rtlCol="0" anchor="t">
            <a:spAutoFit/>
          </a:bodyPr>
          <a:lstStyle/>
          <a:p>
            <a:pPr algn="l">
              <a:lnSpc>
                <a:spcPts val="3655"/>
              </a:lnSpc>
              <a:spcBef>
                <a:spcPct val="0"/>
              </a:spcBef>
            </a:pPr>
            <a:r>
              <a:rPr lang="en-US" sz="3200" spc="91" noProof="0" dirty="0">
                <a:solidFill>
                  <a:srgbClr val="112444"/>
                </a:solidFill>
                <a:latin typeface="Helvetica"/>
                <a:ea typeface="Helvetica"/>
                <a:cs typeface="Helvetica"/>
                <a:sym typeface="Helvetica"/>
              </a:rPr>
              <a:t>Consistently avoiding packaging waste for 1 year </a:t>
            </a:r>
          </a:p>
        </p:txBody>
      </p:sp>
      <p:sp>
        <p:nvSpPr>
          <p:cNvPr id="8" name="Freeform 8"/>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6"/>
            <a:stretch>
              <a:fillRect/>
            </a:stretch>
          </a:blipFill>
        </p:spPr>
        <p:txBody>
          <a:bodyPr/>
          <a:lstStyle/>
          <a:p>
            <a:endParaRPr lang="en-US" noProof="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1028700" y="990600"/>
            <a:ext cx="16230600" cy="765274"/>
          </a:xfrm>
          <a:prstGeom prst="rect">
            <a:avLst/>
          </a:prstGeom>
        </p:spPr>
        <p:txBody>
          <a:bodyPr lIns="0" tIns="0" rIns="0" bIns="0" rtlCol="0" anchor="t">
            <a:spAutoFit/>
          </a:bodyPr>
          <a:lstStyle/>
          <a:p>
            <a:pPr algn="ctr">
              <a:lnSpc>
                <a:spcPts val="6480"/>
              </a:lnSpc>
              <a:spcBef>
                <a:spcPct val="0"/>
              </a:spcBef>
            </a:pPr>
            <a:r>
              <a:rPr lang="en-US" sz="4800" spc="162" noProof="0" dirty="0">
                <a:solidFill>
                  <a:srgbClr val="112444"/>
                </a:solidFill>
                <a:latin typeface="Helvetica"/>
                <a:ea typeface="Helvetica"/>
                <a:cs typeface="Helvetica"/>
                <a:sym typeface="Helvetica"/>
              </a:rPr>
              <a:t>Question 5: The 3R principle </a:t>
            </a:r>
          </a:p>
        </p:txBody>
      </p:sp>
      <p:sp>
        <p:nvSpPr>
          <p:cNvPr id="3" name="TextBox 3"/>
          <p:cNvSpPr txBox="1"/>
          <p:nvPr/>
        </p:nvSpPr>
        <p:spPr>
          <a:xfrm>
            <a:off x="1028700" y="2334750"/>
            <a:ext cx="16230600" cy="3418052"/>
          </a:xfrm>
          <a:prstGeom prst="rect">
            <a:avLst/>
          </a:prstGeom>
        </p:spPr>
        <p:txBody>
          <a:bodyPr lIns="0" tIns="0" rIns="0" bIns="0" rtlCol="0" anchor="t">
            <a:spAutoFit/>
          </a:bodyPr>
          <a:lstStyle/>
          <a:p>
            <a:pPr algn="ctr">
              <a:lnSpc>
                <a:spcPts val="4679"/>
              </a:lnSpc>
              <a:spcBef>
                <a:spcPct val="0"/>
              </a:spcBef>
              <a:spcAft>
                <a:spcPts val="1800"/>
              </a:spcAft>
            </a:pPr>
            <a:r>
              <a:rPr lang="en-US" sz="3600" spc="116" noProof="0" dirty="0">
                <a:solidFill>
                  <a:srgbClr val="112444"/>
                </a:solidFill>
                <a:latin typeface="Helvetica"/>
                <a:ea typeface="Helvetica"/>
                <a:cs typeface="Helvetica"/>
                <a:sym typeface="Helvetica"/>
              </a:rPr>
              <a:t>Originally, the circular economy was based on the 3R principle for the efficient use of resources and the reduction of waste and environmental pollution. This model has since been expanded to 10Rs (R0-R9).   </a:t>
            </a:r>
          </a:p>
          <a:p>
            <a:pPr algn="ctr">
              <a:lnSpc>
                <a:spcPts val="4679"/>
              </a:lnSpc>
              <a:spcBef>
                <a:spcPct val="0"/>
              </a:spcBef>
              <a:spcAft>
                <a:spcPts val="1800"/>
              </a:spcAft>
            </a:pPr>
            <a:r>
              <a:rPr lang="en-US" sz="3600" spc="116" noProof="0" dirty="0">
                <a:solidFill>
                  <a:srgbClr val="112444"/>
                </a:solidFill>
                <a:latin typeface="Helvetica"/>
                <a:ea typeface="Helvetica"/>
                <a:cs typeface="Helvetica"/>
                <a:sym typeface="Helvetica"/>
              </a:rPr>
              <a:t>Name the 3R strategies </a:t>
            </a:r>
          </a:p>
          <a:p>
            <a:pPr algn="ctr">
              <a:lnSpc>
                <a:spcPts val="4679"/>
              </a:lnSpc>
              <a:spcBef>
                <a:spcPct val="0"/>
              </a:spcBef>
              <a:spcAft>
                <a:spcPts val="1800"/>
              </a:spcAft>
            </a:pPr>
            <a:r>
              <a:rPr lang="en-US" sz="2800" i="1" spc="116" noProof="0" dirty="0">
                <a:solidFill>
                  <a:srgbClr val="112444"/>
                </a:solidFill>
                <a:latin typeface="Helvetica" panose="020B0604020202020204" pitchFamily="34" charset="0"/>
                <a:ea typeface="Helvetica Italics"/>
                <a:cs typeface="Helvetica" panose="020B0604020202020204" pitchFamily="34" charset="0"/>
                <a:sym typeface="Helvetica Italics"/>
              </a:rPr>
              <a:t>(0.5 points each) and there is an extra 1 point for each additional R strategy.</a:t>
            </a:r>
            <a:r>
              <a:rPr lang="en-US" sz="2800" i="1" spc="116" noProof="0" dirty="0">
                <a:solidFill>
                  <a:srgbClr val="112444"/>
                </a:solidFill>
                <a:latin typeface="Helvetica" panose="020B0604020202020204" pitchFamily="34" charset="0"/>
                <a:ea typeface="Helvetica"/>
                <a:cs typeface="Helvetica" panose="020B0604020202020204" pitchFamily="34" charset="0"/>
                <a:sym typeface="Helvetica"/>
              </a:rPr>
              <a:t>  </a:t>
            </a:r>
          </a:p>
        </p:txBody>
      </p:sp>
      <p:sp>
        <p:nvSpPr>
          <p:cNvPr id="4" name="Freeform 4"/>
          <p:cNvSpPr/>
          <p:nvPr/>
        </p:nvSpPr>
        <p:spPr>
          <a:xfrm>
            <a:off x="8020194" y="6954861"/>
            <a:ext cx="2247612" cy="2121904"/>
          </a:xfrm>
          <a:custGeom>
            <a:avLst/>
            <a:gdLst/>
            <a:ahLst/>
            <a:cxnLst/>
            <a:rect l="l" t="t" r="r" b="b"/>
            <a:pathLst>
              <a:path w="2588493" h="2378178">
                <a:moveTo>
                  <a:pt x="0" y="0"/>
                </a:moveTo>
                <a:lnTo>
                  <a:pt x="2588492" y="0"/>
                </a:lnTo>
                <a:lnTo>
                  <a:pt x="2588492" y="2378178"/>
                </a:lnTo>
                <a:lnTo>
                  <a:pt x="0" y="2378178"/>
                </a:lnTo>
                <a:lnTo>
                  <a:pt x="0" y="0"/>
                </a:lnTo>
                <a:close/>
              </a:path>
            </a:pathLst>
          </a:custGeom>
          <a:blipFill>
            <a:blip r:embed="rId3"/>
            <a:stretch>
              <a:fillRect/>
            </a:stretch>
          </a:blipFill>
        </p:spPr>
        <p:txBody>
          <a:bodyPr/>
          <a:lstStyle/>
          <a:p>
            <a:endParaRPr lang="en-US" noProof="0" dirty="0"/>
          </a:p>
        </p:txBody>
      </p:sp>
      <p:sp>
        <p:nvSpPr>
          <p:cNvPr id="5" name="Freeform 5"/>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4"/>
            <a:stretch>
              <a:fillRect/>
            </a:stretch>
          </a:blipFill>
        </p:spPr>
        <p:txBody>
          <a:bodyPr/>
          <a:lstStyle/>
          <a:p>
            <a:endParaRPr lang="en-US" noProof="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0" y="-181032"/>
            <a:ext cx="3882918" cy="4053566"/>
          </a:xfrm>
          <a:custGeom>
            <a:avLst/>
            <a:gdLst/>
            <a:ahLst/>
            <a:cxnLst/>
            <a:rect l="l" t="t" r="r" b="b"/>
            <a:pathLst>
              <a:path w="3882918" h="4053566">
                <a:moveTo>
                  <a:pt x="0" y="0"/>
                </a:moveTo>
                <a:lnTo>
                  <a:pt x="3882918" y="0"/>
                </a:lnTo>
                <a:lnTo>
                  <a:pt x="3882918" y="4053565"/>
                </a:lnTo>
                <a:lnTo>
                  <a:pt x="0" y="4053565"/>
                </a:lnTo>
                <a:lnTo>
                  <a:pt x="0" y="0"/>
                </a:lnTo>
                <a:close/>
              </a:path>
            </a:pathLst>
          </a:custGeom>
          <a:blipFill>
            <a:blip r:embed="rId3"/>
            <a:stretch>
              <a:fillRect t="-41026" r="-246575" b="-45715"/>
            </a:stretch>
          </a:blipFill>
        </p:spPr>
        <p:txBody>
          <a:bodyPr/>
          <a:lstStyle/>
          <a:p>
            <a:endParaRPr lang="en-US" noProof="0" dirty="0"/>
          </a:p>
        </p:txBody>
      </p:sp>
      <p:sp>
        <p:nvSpPr>
          <p:cNvPr id="3" name="Freeform 3"/>
          <p:cNvSpPr/>
          <p:nvPr/>
        </p:nvSpPr>
        <p:spPr>
          <a:xfrm>
            <a:off x="14288791" y="6357521"/>
            <a:ext cx="3999209" cy="3929479"/>
          </a:xfrm>
          <a:custGeom>
            <a:avLst/>
            <a:gdLst/>
            <a:ahLst/>
            <a:cxnLst/>
            <a:rect l="l" t="t" r="r" b="b"/>
            <a:pathLst>
              <a:path w="3999209" h="3929479">
                <a:moveTo>
                  <a:pt x="0" y="0"/>
                </a:moveTo>
                <a:lnTo>
                  <a:pt x="3999209" y="0"/>
                </a:lnTo>
                <a:lnTo>
                  <a:pt x="3999209" y="3929479"/>
                </a:lnTo>
                <a:lnTo>
                  <a:pt x="0" y="3929479"/>
                </a:lnTo>
                <a:lnTo>
                  <a:pt x="0" y="0"/>
                </a:lnTo>
                <a:close/>
              </a:path>
            </a:pathLst>
          </a:custGeom>
          <a:blipFill>
            <a:blip r:embed="rId3"/>
            <a:stretch>
              <a:fillRect l="-247144" t="-50213" b="-48520"/>
            </a:stretch>
          </a:blipFill>
        </p:spPr>
        <p:txBody>
          <a:bodyPr/>
          <a:lstStyle/>
          <a:p>
            <a:endParaRPr lang="en-US" noProof="0" dirty="0"/>
          </a:p>
        </p:txBody>
      </p:sp>
      <p:sp>
        <p:nvSpPr>
          <p:cNvPr id="4" name="TextBox 4"/>
          <p:cNvSpPr txBox="1"/>
          <p:nvPr/>
        </p:nvSpPr>
        <p:spPr>
          <a:xfrm>
            <a:off x="1941460" y="4818928"/>
            <a:ext cx="12347332" cy="2564805"/>
          </a:xfrm>
          <a:prstGeom prst="rect">
            <a:avLst/>
          </a:prstGeom>
        </p:spPr>
        <p:txBody>
          <a:bodyPr wrap="square" lIns="0" tIns="0" rIns="0" bIns="0" rtlCol="0" anchor="t">
            <a:spAutoFit/>
          </a:bodyPr>
          <a:lstStyle/>
          <a:p>
            <a:pPr marL="863596" lvl="1" indent="-431798" algn="l">
              <a:lnSpc>
                <a:spcPts val="4719"/>
              </a:lnSpc>
              <a:spcAft>
                <a:spcPts val="1200"/>
              </a:spcAft>
              <a:buAutoNum type="arabicPeriod"/>
            </a:pPr>
            <a:r>
              <a:rPr lang="en-US" sz="3999" spc="239" noProof="0" dirty="0">
                <a:latin typeface="Helvetica" panose="020B0604020202020204" pitchFamily="34" charset="0"/>
                <a:ea typeface="Helvetica"/>
                <a:cs typeface="Helvetica" panose="020B0604020202020204" pitchFamily="34" charset="0"/>
                <a:sym typeface="Helvetica"/>
              </a:rPr>
              <a:t>This quiz has four rounds and one optional one. After the second, third and fourth round, the answers are displayed.</a:t>
            </a:r>
          </a:p>
          <a:p>
            <a:pPr marL="863596" lvl="1" indent="-431798" algn="l">
              <a:lnSpc>
                <a:spcPts val="4719"/>
              </a:lnSpc>
              <a:spcAft>
                <a:spcPts val="1200"/>
              </a:spcAft>
              <a:buAutoNum type="arabicPeriod"/>
            </a:pPr>
            <a:r>
              <a:rPr lang="en-US" sz="3999" spc="239" noProof="0" dirty="0">
                <a:latin typeface="Helvetica" panose="020B0604020202020204" pitchFamily="34" charset="0"/>
                <a:ea typeface="Helvetica"/>
                <a:cs typeface="Helvetica" panose="020B0604020202020204" pitchFamily="34" charset="0"/>
                <a:sym typeface="Helvetica"/>
              </a:rPr>
              <a:t>Players are not allowed to use any aids.</a:t>
            </a:r>
          </a:p>
        </p:txBody>
      </p:sp>
      <p:sp>
        <p:nvSpPr>
          <p:cNvPr id="5" name="TextBox 5"/>
          <p:cNvSpPr txBox="1"/>
          <p:nvPr/>
        </p:nvSpPr>
        <p:spPr>
          <a:xfrm>
            <a:off x="4419600" y="1188240"/>
            <a:ext cx="10043761" cy="1622817"/>
          </a:xfrm>
          <a:prstGeom prst="rect">
            <a:avLst/>
          </a:prstGeom>
        </p:spPr>
        <p:txBody>
          <a:bodyPr wrap="square" lIns="0" tIns="0" rIns="0" bIns="0" rtlCol="0" anchor="t">
            <a:spAutoFit/>
          </a:bodyPr>
          <a:lstStyle/>
          <a:p>
            <a:pPr>
              <a:lnSpc>
                <a:spcPts val="12959"/>
              </a:lnSpc>
            </a:pPr>
            <a:r>
              <a:rPr lang="en-US" sz="10799" spc="431" noProof="0" dirty="0">
                <a:solidFill>
                  <a:srgbClr val="8EC550"/>
                </a:solidFill>
                <a:latin typeface="Helvetica Bold" panose="020B0604020202020204" charset="0"/>
                <a:ea typeface="Helvetica"/>
                <a:cs typeface="Helvetica"/>
                <a:sym typeface="Helvetica"/>
              </a:rPr>
              <a:t>RULES</a:t>
            </a:r>
          </a:p>
        </p:txBody>
      </p:sp>
      <p:sp>
        <p:nvSpPr>
          <p:cNvPr id="6" name="Freeform 6"/>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4"/>
            <a:stretch>
              <a:fillRect/>
            </a:stretch>
          </a:blipFill>
        </p:spPr>
        <p:txBody>
          <a:bodyPr/>
          <a:lstStyle/>
          <a:p>
            <a:endParaRPr lang="en-US"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extBox 2"/>
          <p:cNvSpPr txBox="1"/>
          <p:nvPr/>
        </p:nvSpPr>
        <p:spPr>
          <a:xfrm>
            <a:off x="1028700" y="1000125"/>
            <a:ext cx="16230600" cy="933450"/>
          </a:xfrm>
          <a:prstGeom prst="rect">
            <a:avLst/>
          </a:prstGeom>
        </p:spPr>
        <p:txBody>
          <a:bodyPr lIns="0" tIns="0" rIns="0" bIns="0" rtlCol="0" anchor="t">
            <a:spAutoFit/>
          </a:bodyPr>
          <a:lstStyle/>
          <a:p>
            <a:pPr algn="l">
              <a:lnSpc>
                <a:spcPts val="7199"/>
              </a:lnSpc>
              <a:spcBef>
                <a:spcPct val="0"/>
              </a:spcBef>
            </a:pPr>
            <a:r>
              <a:rPr lang="en-US" sz="5999" spc="179" noProof="0" dirty="0">
                <a:solidFill>
                  <a:srgbClr val="112444"/>
                </a:solidFill>
                <a:latin typeface="Helvetica"/>
                <a:ea typeface="Helvetica"/>
                <a:cs typeface="Helvetica"/>
                <a:sym typeface="Helvetica"/>
              </a:rPr>
              <a:t>Answers: Round 3</a:t>
            </a:r>
          </a:p>
        </p:txBody>
      </p:sp>
      <p:sp>
        <p:nvSpPr>
          <p:cNvPr id="3" name="TextBox 3"/>
          <p:cNvSpPr txBox="1"/>
          <p:nvPr/>
        </p:nvSpPr>
        <p:spPr>
          <a:xfrm>
            <a:off x="1028700" y="2468901"/>
            <a:ext cx="15180535" cy="7263765"/>
          </a:xfrm>
          <a:prstGeom prst="rect">
            <a:avLst/>
          </a:prstGeom>
        </p:spPr>
        <p:txBody>
          <a:bodyPr lIns="0" tIns="0" rIns="0" bIns="0" rtlCol="0" anchor="t">
            <a:spAutoFit/>
          </a:bodyPr>
          <a:lstStyle/>
          <a:p>
            <a:pPr marL="777240" lvl="1" indent="-388620" algn="l">
              <a:lnSpc>
                <a:spcPts val="7200"/>
              </a:lnSpc>
              <a:buAutoNum type="arabicPeriod"/>
            </a:pPr>
            <a:r>
              <a:rPr lang="en-US" sz="3600" noProof="0" dirty="0">
                <a:solidFill>
                  <a:srgbClr val="112444"/>
                </a:solidFill>
                <a:latin typeface="Helvetica"/>
                <a:ea typeface="Helvetica"/>
                <a:cs typeface="Helvetica"/>
                <a:sym typeface="Helvetica"/>
              </a:rPr>
              <a:t>Question: around 2.250-2.700 liters</a:t>
            </a:r>
          </a:p>
          <a:p>
            <a:pPr marL="777240" lvl="1" indent="-388620" algn="l">
              <a:lnSpc>
                <a:spcPts val="7200"/>
              </a:lnSpc>
              <a:buAutoNum type="arabicPeriod"/>
            </a:pPr>
            <a:r>
              <a:rPr lang="en-US" sz="3600" noProof="0" dirty="0">
                <a:solidFill>
                  <a:srgbClr val="112444"/>
                </a:solidFill>
                <a:latin typeface="Helvetica"/>
                <a:ea typeface="Helvetica"/>
                <a:cs typeface="Helvetica"/>
                <a:sym typeface="Helvetica"/>
              </a:rPr>
              <a:t>Question: Banana peel (approx. 2–5 weeks) → cotton fabric (1–5 months) → aluminum can (200–500 years) → PET bottle (450–500+ years)</a:t>
            </a:r>
          </a:p>
          <a:p>
            <a:pPr marL="777240" lvl="1" indent="-388620" algn="l">
              <a:lnSpc>
                <a:spcPts val="7200"/>
              </a:lnSpc>
              <a:buAutoNum type="arabicPeriod"/>
            </a:pPr>
            <a:r>
              <a:rPr lang="en-US" sz="3600" noProof="0" dirty="0">
                <a:solidFill>
                  <a:srgbClr val="112444"/>
                </a:solidFill>
                <a:latin typeface="Helvetica"/>
                <a:ea typeface="Helvetica"/>
                <a:cs typeface="Helvetica"/>
                <a:sym typeface="Helvetica"/>
              </a:rPr>
              <a:t>Question: b) 2015</a:t>
            </a:r>
          </a:p>
          <a:p>
            <a:pPr marL="777240" lvl="1" indent="-388620" algn="l">
              <a:lnSpc>
                <a:spcPts val="7200"/>
              </a:lnSpc>
              <a:buAutoNum type="arabicPeriod"/>
            </a:pPr>
            <a:r>
              <a:rPr lang="en-US" sz="3600" noProof="0" dirty="0">
                <a:solidFill>
                  <a:srgbClr val="112444"/>
                </a:solidFill>
                <a:latin typeface="Helvetica"/>
                <a:ea typeface="Helvetica"/>
                <a:cs typeface="Helvetica"/>
                <a:sym typeface="Helvetica"/>
              </a:rPr>
              <a:t>Question: Buying a “new” pair of second-hand jeans </a:t>
            </a:r>
          </a:p>
          <a:p>
            <a:pPr marL="777240" lvl="1" indent="-388620" algn="l">
              <a:lnSpc>
                <a:spcPts val="7200"/>
              </a:lnSpc>
              <a:buAutoNum type="arabicPeriod"/>
            </a:pPr>
            <a:r>
              <a:rPr lang="en-US" sz="3600" noProof="0" dirty="0">
                <a:solidFill>
                  <a:srgbClr val="112444"/>
                </a:solidFill>
                <a:latin typeface="Helvetica"/>
                <a:ea typeface="Helvetica"/>
                <a:cs typeface="Helvetica"/>
                <a:sym typeface="Helvetica"/>
              </a:rPr>
              <a:t>Question: </a:t>
            </a:r>
            <a:r>
              <a:rPr lang="en-US" sz="3600" u="sng" noProof="0" dirty="0">
                <a:solidFill>
                  <a:srgbClr val="112444"/>
                </a:solidFill>
                <a:latin typeface="Helvetica"/>
                <a:ea typeface="Helvetica"/>
                <a:cs typeface="Helvetica"/>
                <a:sym typeface="Helvetica"/>
              </a:rPr>
              <a:t>Reduce, Reuse, Recycle</a:t>
            </a:r>
            <a:r>
              <a:rPr lang="en-US" sz="3600" noProof="0" dirty="0">
                <a:solidFill>
                  <a:srgbClr val="112444"/>
                </a:solidFill>
                <a:latin typeface="Helvetica"/>
                <a:ea typeface="Helvetica"/>
                <a:cs typeface="Helvetica"/>
                <a:sym typeface="Helvetica"/>
              </a:rPr>
              <a:t> + extra: Refuse, Rethink, Repair, Refurbish, Remanufacturing, Repurpose, Recover or Remine </a:t>
            </a:r>
          </a:p>
        </p:txBody>
      </p:sp>
      <p:sp>
        <p:nvSpPr>
          <p:cNvPr id="4" name="Freeform 4"/>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rot="1282203">
            <a:off x="7545983" y="7222833"/>
            <a:ext cx="2345191" cy="1576164"/>
          </a:xfrm>
          <a:custGeom>
            <a:avLst/>
            <a:gdLst/>
            <a:ahLst/>
            <a:cxnLst/>
            <a:rect l="l" t="t" r="r" b="b"/>
            <a:pathLst>
              <a:path w="2345191" h="1576164">
                <a:moveTo>
                  <a:pt x="0" y="0"/>
                </a:moveTo>
                <a:lnTo>
                  <a:pt x="2345191" y="0"/>
                </a:lnTo>
                <a:lnTo>
                  <a:pt x="2345191" y="1576163"/>
                </a:lnTo>
                <a:lnTo>
                  <a:pt x="0" y="157616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noProof="0" dirty="0"/>
          </a:p>
        </p:txBody>
      </p:sp>
      <p:grpSp>
        <p:nvGrpSpPr>
          <p:cNvPr id="3" name="Group 3"/>
          <p:cNvGrpSpPr/>
          <p:nvPr/>
        </p:nvGrpSpPr>
        <p:grpSpPr>
          <a:xfrm>
            <a:off x="2337926" y="3880504"/>
            <a:ext cx="13612147" cy="2417313"/>
            <a:chOff x="0" y="-66675"/>
            <a:chExt cx="18149530" cy="3223084"/>
          </a:xfrm>
        </p:grpSpPr>
        <p:sp>
          <p:nvSpPr>
            <p:cNvPr id="4" name="TextBox 4"/>
            <p:cNvSpPr txBox="1"/>
            <p:nvPr/>
          </p:nvSpPr>
          <p:spPr>
            <a:xfrm>
              <a:off x="0" y="-66675"/>
              <a:ext cx="18149530" cy="2390775"/>
            </a:xfrm>
            <a:prstGeom prst="rect">
              <a:avLst/>
            </a:prstGeom>
          </p:spPr>
          <p:txBody>
            <a:bodyPr lIns="0" tIns="0" rIns="0" bIns="0" rtlCol="0" anchor="t">
              <a:spAutoFit/>
            </a:bodyPr>
            <a:lstStyle/>
            <a:p>
              <a:pPr algn="ctr">
                <a:lnSpc>
                  <a:spcPts val="13787"/>
                </a:lnSpc>
              </a:pPr>
              <a:r>
                <a:rPr lang="en-US" sz="11900" b="1" spc="344" noProof="0" dirty="0">
                  <a:solidFill>
                    <a:srgbClr val="8FC752"/>
                  </a:solidFill>
                  <a:latin typeface="Helvetica Bold"/>
                  <a:ea typeface="Helvetica Bold"/>
                  <a:cs typeface="Helvetica Bold"/>
                  <a:sym typeface="Helvetica Bold"/>
                </a:rPr>
                <a:t>Round 4</a:t>
              </a:r>
            </a:p>
          </p:txBody>
        </p:sp>
        <p:sp>
          <p:nvSpPr>
            <p:cNvPr id="5" name="TextBox 5"/>
            <p:cNvSpPr txBox="1"/>
            <p:nvPr/>
          </p:nvSpPr>
          <p:spPr>
            <a:xfrm>
              <a:off x="3493453" y="2286000"/>
              <a:ext cx="10718168" cy="870409"/>
            </a:xfrm>
            <a:prstGeom prst="rect">
              <a:avLst/>
            </a:prstGeom>
          </p:spPr>
          <p:txBody>
            <a:bodyPr lIns="0" tIns="0" rIns="0" bIns="0" rtlCol="0" anchor="t">
              <a:spAutoFit/>
            </a:bodyPr>
            <a:lstStyle/>
            <a:p>
              <a:pPr algn="ctr">
                <a:lnSpc>
                  <a:spcPts val="5314"/>
                </a:lnSpc>
              </a:pPr>
              <a:r>
                <a:rPr lang="en-US" sz="4400" b="1" spc="132" noProof="0" dirty="0">
                  <a:solidFill>
                    <a:srgbClr val="8FC752"/>
                  </a:solidFill>
                  <a:latin typeface="Helvetica Bold"/>
                  <a:ea typeface="Helvetica Bold"/>
                  <a:cs typeface="Helvetica Bold"/>
                  <a:sym typeface="Helvetica Bold"/>
                </a:rPr>
                <a:t>Part 1: Music</a:t>
              </a:r>
            </a:p>
          </p:txBody>
        </p:sp>
      </p:grpSp>
      <p:sp>
        <p:nvSpPr>
          <p:cNvPr id="6" name="Freeform 6"/>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4"/>
            <a:stretch>
              <a:fillRect/>
            </a:stretch>
          </a:blipFill>
        </p:spPr>
        <p:txBody>
          <a:bodyPr/>
          <a:lstStyle/>
          <a:p>
            <a:endParaRPr lang="en-US" noProof="0" dirty="0"/>
          </a:p>
        </p:txBody>
      </p:sp>
      <p:sp>
        <p:nvSpPr>
          <p:cNvPr id="9" name="Freeform 3">
            <a:extLst>
              <a:ext uri="{FF2B5EF4-FFF2-40B4-BE49-F238E27FC236}">
                <a16:creationId xmlns:a16="http://schemas.microsoft.com/office/drawing/2014/main" id="{2947F83E-1B72-072F-E57A-9F6500C7F4F8}"/>
              </a:ext>
            </a:extLst>
          </p:cNvPr>
          <p:cNvSpPr/>
          <p:nvPr/>
        </p:nvSpPr>
        <p:spPr>
          <a:xfrm>
            <a:off x="0" y="-42401"/>
            <a:ext cx="3810000" cy="3872534"/>
          </a:xfrm>
          <a:custGeom>
            <a:avLst/>
            <a:gdLst/>
            <a:ahLst/>
            <a:cxnLst/>
            <a:rect l="l" t="t" r="r" b="b"/>
            <a:pathLst>
              <a:path w="3882918" h="4053566">
                <a:moveTo>
                  <a:pt x="0" y="0"/>
                </a:moveTo>
                <a:lnTo>
                  <a:pt x="3882918" y="0"/>
                </a:lnTo>
                <a:lnTo>
                  <a:pt x="3882918" y="4053565"/>
                </a:lnTo>
                <a:lnTo>
                  <a:pt x="0" y="4053565"/>
                </a:lnTo>
                <a:lnTo>
                  <a:pt x="0" y="0"/>
                </a:lnTo>
                <a:close/>
              </a:path>
            </a:pathLst>
          </a:custGeom>
          <a:blipFill>
            <a:blip r:embed="rId5"/>
            <a:stretch>
              <a:fillRect l="-1" t="-47618" r="-253207" b="-47853"/>
            </a:stretch>
          </a:blipFill>
        </p:spPr>
        <p:txBody>
          <a:bodyPr/>
          <a:lstStyle/>
          <a:p>
            <a:endParaRPr lang="en-US" noProof="0" dirty="0"/>
          </a:p>
        </p:txBody>
      </p:sp>
      <p:sp>
        <p:nvSpPr>
          <p:cNvPr id="10" name="Freeform 2">
            <a:extLst>
              <a:ext uri="{FF2B5EF4-FFF2-40B4-BE49-F238E27FC236}">
                <a16:creationId xmlns:a16="http://schemas.microsoft.com/office/drawing/2014/main" id="{2161588F-FA3C-9F84-F16F-345A65626DBB}"/>
              </a:ext>
            </a:extLst>
          </p:cNvPr>
          <p:cNvSpPr/>
          <p:nvPr/>
        </p:nvSpPr>
        <p:spPr>
          <a:xfrm>
            <a:off x="14325600" y="6360836"/>
            <a:ext cx="3980329" cy="3929479"/>
          </a:xfrm>
          <a:custGeom>
            <a:avLst/>
            <a:gdLst/>
            <a:ahLst/>
            <a:cxnLst/>
            <a:rect l="l" t="t" r="r" b="b"/>
            <a:pathLst>
              <a:path w="3999209" h="3929479">
                <a:moveTo>
                  <a:pt x="0" y="0"/>
                </a:moveTo>
                <a:lnTo>
                  <a:pt x="3999209" y="0"/>
                </a:lnTo>
                <a:lnTo>
                  <a:pt x="3999209" y="3929479"/>
                </a:lnTo>
                <a:lnTo>
                  <a:pt x="0" y="3929479"/>
                </a:lnTo>
                <a:lnTo>
                  <a:pt x="0" y="0"/>
                </a:lnTo>
                <a:close/>
              </a:path>
            </a:pathLst>
          </a:custGeom>
          <a:blipFill>
            <a:blip r:embed="rId5"/>
            <a:stretch>
              <a:fillRect l="-248790" t="-50212" r="-1" b="-48521"/>
            </a:stretch>
          </a:blipFill>
        </p:spPr>
        <p:txBody>
          <a:bodyPr/>
          <a:lstStyle/>
          <a:p>
            <a:endParaRPr lang="en-US" noProof="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sp>
        <p:nvSpPr>
          <p:cNvPr id="3" name="TextBox 3"/>
          <p:cNvSpPr txBox="1"/>
          <p:nvPr/>
        </p:nvSpPr>
        <p:spPr>
          <a:xfrm>
            <a:off x="1028700" y="893532"/>
            <a:ext cx="16230600" cy="7167218"/>
          </a:xfrm>
          <a:prstGeom prst="rect">
            <a:avLst/>
          </a:prstGeom>
        </p:spPr>
        <p:txBody>
          <a:bodyPr lIns="0" tIns="0" rIns="0" bIns="0" rtlCol="0" anchor="t">
            <a:spAutoFit/>
          </a:bodyPr>
          <a:lstStyle/>
          <a:p>
            <a:pPr algn="l">
              <a:lnSpc>
                <a:spcPts val="6699"/>
              </a:lnSpc>
            </a:pPr>
            <a:r>
              <a:rPr lang="en-US" sz="4300" noProof="0" dirty="0">
                <a:solidFill>
                  <a:srgbClr val="112444"/>
                </a:solidFill>
                <a:latin typeface="Helvetica"/>
                <a:ea typeface="Helvetica"/>
                <a:cs typeface="Helvetica"/>
                <a:sym typeface="Helvetica"/>
              </a:rPr>
              <a:t>Song Links</a:t>
            </a:r>
          </a:p>
          <a:p>
            <a:pPr algn="l">
              <a:lnSpc>
                <a:spcPts val="5439"/>
              </a:lnSpc>
            </a:pPr>
            <a:r>
              <a:rPr lang="en-US" sz="4300" noProof="0" dirty="0">
                <a:solidFill>
                  <a:srgbClr val="112444"/>
                </a:solidFill>
                <a:latin typeface="Helvetica"/>
                <a:ea typeface="Helvetica"/>
                <a:cs typeface="Helvetica"/>
                <a:sym typeface="Helvetica"/>
              </a:rPr>
              <a:t>(0.5p for the artist and 0.5p for the song title) </a:t>
            </a:r>
          </a:p>
          <a:p>
            <a:pPr algn="l">
              <a:lnSpc>
                <a:spcPts val="6699"/>
              </a:lnSpc>
            </a:pPr>
            <a:endParaRPr lang="en-US" sz="3885" noProof="0" dirty="0">
              <a:solidFill>
                <a:srgbClr val="112444"/>
              </a:solidFill>
              <a:latin typeface="Helvetica"/>
              <a:ea typeface="Helvetica"/>
              <a:cs typeface="Helvetica"/>
              <a:sym typeface="Helvetica"/>
            </a:endParaRPr>
          </a:p>
          <a:p>
            <a:pPr marL="1033135" lvl="1" indent="-516567" algn="l">
              <a:lnSpc>
                <a:spcPts val="9570"/>
              </a:lnSpc>
              <a:buAutoNum type="arabicPeriod"/>
            </a:pPr>
            <a:r>
              <a:rPr lang="en-US" sz="4800" noProof="0" dirty="0">
                <a:solidFill>
                  <a:srgbClr val="112444"/>
                </a:solidFill>
                <a:latin typeface="Helvetica"/>
                <a:ea typeface="Helvetica"/>
                <a:cs typeface="Helvetica"/>
                <a:sym typeface="Helvetica"/>
              </a:rPr>
              <a:t> </a:t>
            </a:r>
            <a:r>
              <a:rPr lang="en-US" sz="4800" u="sng" dirty="0">
                <a:solidFill>
                  <a:schemeClr val="accent1"/>
                </a:solidFill>
                <a:latin typeface="Helvetica"/>
                <a:ea typeface="Helvetica"/>
                <a:cs typeface="Helvetica"/>
                <a:sym typeface="Helvetica"/>
                <a:hlinkClick r:id="rId4" tooltip="https://youtu.be/IwH9YvhPN7c?si=NTS-X4mf9O4A5M6T">
                  <a:extLst>
                    <a:ext uri="{A12FA001-AC4F-418D-AE19-62706E023703}">
                      <ahyp:hlinkClr xmlns:ahyp="http://schemas.microsoft.com/office/drawing/2018/hyperlinkcolor" val="tx"/>
                    </a:ext>
                  </a:extLst>
                </a:hlinkClick>
              </a:rPr>
              <a:t>Song 1</a:t>
            </a:r>
            <a:r>
              <a:rPr lang="en-US" sz="4800" u="sng" dirty="0">
                <a:solidFill>
                  <a:srgbClr val="112444"/>
                </a:solidFill>
                <a:latin typeface="Helvetica"/>
                <a:ea typeface="Helvetica"/>
                <a:cs typeface="Helvetica"/>
                <a:sym typeface="Helvetica"/>
                <a:hlinkClick r:id="rId4" tooltip="https://youtu.be/IwH9YvhPN7c?si=NTS-X4mf9O4A5M6T">
                  <a:extLst>
                    <a:ext uri="{A12FA001-AC4F-418D-AE19-62706E023703}">
                      <ahyp:hlinkClr xmlns:ahyp="http://schemas.microsoft.com/office/drawing/2018/hyperlinkcolor" val="tx"/>
                    </a:ext>
                  </a:extLst>
                </a:hlinkClick>
              </a:rPr>
              <a:t> </a:t>
            </a:r>
            <a:endParaRPr lang="en-US" sz="4800" dirty="0">
              <a:solidFill>
                <a:srgbClr val="112444"/>
              </a:solidFill>
              <a:latin typeface="Helvetica"/>
              <a:cs typeface="Helvetica"/>
              <a:sym typeface="Helvetica"/>
              <a:hlinkClick r:id="rId4" tooltip="https://youtu.be/IwH9YvhPN7c?si=NTS-X4mf9O4A5M6T">
                <a:extLst>
                  <a:ext uri="{A12FA001-AC4F-418D-AE19-62706E023703}">
                    <ahyp:hlinkClr xmlns:ahyp="http://schemas.microsoft.com/office/drawing/2018/hyperlinkcolor" val="tx"/>
                  </a:ext>
                </a:extLst>
              </a:hlinkClick>
            </a:endParaRPr>
          </a:p>
          <a:p>
            <a:pPr marL="1033135" lvl="1" indent="-516567" algn="l">
              <a:lnSpc>
                <a:spcPts val="9570"/>
              </a:lnSpc>
              <a:buAutoNum type="arabicPeriod"/>
            </a:pPr>
            <a:r>
              <a:rPr lang="en-US" sz="4800" noProof="0" dirty="0">
                <a:solidFill>
                  <a:srgbClr val="112444"/>
                </a:solidFill>
                <a:latin typeface="Helvetica"/>
                <a:ea typeface="Helvetica"/>
                <a:cs typeface="Helvetica"/>
                <a:sym typeface="Helvetica"/>
              </a:rPr>
              <a:t> </a:t>
            </a:r>
            <a:r>
              <a:rPr lang="en-US" sz="4800" u="sng" noProof="0" dirty="0">
                <a:solidFill>
                  <a:schemeClr val="accent1"/>
                </a:solidFill>
                <a:latin typeface="Helvetica"/>
                <a:ea typeface="Helvetica"/>
                <a:cs typeface="Helvetica"/>
                <a:sym typeface="Helvetica"/>
                <a:hlinkClick r:id="rId5" tooltip="https://youtu.be/3SojhAemf34?si=8SVydniqpF23X2yi">
                  <a:extLst>
                    <a:ext uri="{A12FA001-AC4F-418D-AE19-62706E023703}">
                      <ahyp:hlinkClr xmlns:ahyp="http://schemas.microsoft.com/office/drawing/2018/hyperlinkcolor" val="tx"/>
                    </a:ext>
                  </a:extLst>
                </a:hlinkClick>
              </a:rPr>
              <a:t>Song 2</a:t>
            </a:r>
            <a:endParaRPr lang="en-US" sz="4800" noProof="0" dirty="0">
              <a:solidFill>
                <a:schemeClr val="accent1"/>
              </a:solidFill>
              <a:latin typeface="Helvetica"/>
              <a:ea typeface="Helvetica"/>
              <a:cs typeface="Helvetica"/>
              <a:sym typeface="Helvetica"/>
            </a:endParaRPr>
          </a:p>
          <a:p>
            <a:pPr marL="1033135" lvl="1" indent="-516567" algn="l">
              <a:lnSpc>
                <a:spcPts val="9570"/>
              </a:lnSpc>
              <a:buAutoNum type="arabicPeriod"/>
            </a:pPr>
            <a:r>
              <a:rPr lang="en-US" sz="4800" noProof="0" dirty="0">
                <a:solidFill>
                  <a:srgbClr val="112444"/>
                </a:solidFill>
                <a:latin typeface="Helvetica"/>
                <a:ea typeface="Helvetica"/>
                <a:cs typeface="Helvetica"/>
                <a:sym typeface="Helvetica"/>
              </a:rPr>
              <a:t> </a:t>
            </a:r>
            <a:r>
              <a:rPr lang="en-US" sz="4800" u="sng" noProof="0" dirty="0">
                <a:solidFill>
                  <a:schemeClr val="accent1"/>
                </a:solidFill>
                <a:latin typeface="Helvetica"/>
                <a:ea typeface="Helvetica"/>
                <a:cs typeface="Helvetica"/>
                <a:sym typeface="Helvetica"/>
                <a:hlinkClick r:id="rId6" tooltip="https://youtu.be/wXhTHyIgQ_U?si=CopfNtFPQa0s_UWr">
                  <a:extLst>
                    <a:ext uri="{A12FA001-AC4F-418D-AE19-62706E023703}">
                      <ahyp:hlinkClr xmlns:ahyp="http://schemas.microsoft.com/office/drawing/2018/hyperlinkcolor" val="tx"/>
                    </a:ext>
                  </a:extLst>
                </a:hlinkClick>
              </a:rPr>
              <a:t>Song 3</a:t>
            </a:r>
            <a:r>
              <a:rPr lang="en-US" sz="4800" noProof="0" dirty="0">
                <a:solidFill>
                  <a:schemeClr val="accent1"/>
                </a:solidFill>
                <a:latin typeface="Helvetica"/>
                <a:ea typeface="Helvetica"/>
                <a:cs typeface="Helvetica"/>
                <a:sym typeface="Helvetica"/>
              </a:rPr>
              <a:t> </a:t>
            </a:r>
          </a:p>
          <a:p>
            <a:pPr marL="1033135" lvl="1" indent="-516567" algn="l">
              <a:lnSpc>
                <a:spcPts val="9570"/>
              </a:lnSpc>
              <a:buAutoNum type="arabicPeriod"/>
            </a:pPr>
            <a:r>
              <a:rPr lang="en-US" sz="4800" noProof="0" dirty="0">
                <a:solidFill>
                  <a:srgbClr val="112444"/>
                </a:solidFill>
                <a:latin typeface="Helvetica"/>
                <a:ea typeface="Helvetica"/>
                <a:cs typeface="Helvetica"/>
                <a:sym typeface="Helvetica"/>
              </a:rPr>
              <a:t> </a:t>
            </a:r>
            <a:r>
              <a:rPr lang="en-US" sz="4800" u="sng" noProof="0" dirty="0">
                <a:solidFill>
                  <a:schemeClr val="accent1"/>
                </a:solidFill>
                <a:latin typeface="Helvetica"/>
                <a:ea typeface="Helvetica"/>
                <a:cs typeface="Helvetica"/>
                <a:sym typeface="Helvetica"/>
                <a:hlinkClick r:id="rId7" tooltip="https://youtu.be/kLJ0T5f27BU?si=xxkDjL2UdM6VDV0E">
                  <a:extLst>
                    <a:ext uri="{A12FA001-AC4F-418D-AE19-62706E023703}">
                      <ahyp:hlinkClr xmlns:ahyp="http://schemas.microsoft.com/office/drawing/2018/hyperlinkcolor" val="tx"/>
                    </a:ext>
                  </a:extLst>
                </a:hlinkClick>
              </a:rPr>
              <a:t>Song 4</a:t>
            </a:r>
            <a:r>
              <a:rPr lang="en-US" sz="4800" noProof="0" dirty="0">
                <a:solidFill>
                  <a:schemeClr val="accent1"/>
                </a:solidFill>
                <a:latin typeface="Helvetica"/>
                <a:ea typeface="Helvetica"/>
                <a:cs typeface="Helvetica"/>
                <a:sym typeface="Helvetica"/>
              </a:rPr>
              <a:t> </a:t>
            </a:r>
          </a:p>
        </p:txBody>
      </p:sp>
      <p:sp>
        <p:nvSpPr>
          <p:cNvPr id="4" name="TextBox 4"/>
          <p:cNvSpPr txBox="1"/>
          <p:nvPr/>
        </p:nvSpPr>
        <p:spPr>
          <a:xfrm>
            <a:off x="4306768" y="9109659"/>
            <a:ext cx="13788225" cy="787267"/>
          </a:xfrm>
          <a:prstGeom prst="rect">
            <a:avLst/>
          </a:prstGeom>
        </p:spPr>
        <p:txBody>
          <a:bodyPr lIns="0" tIns="0" rIns="0" bIns="0" rtlCol="0" anchor="t">
            <a:spAutoFit/>
          </a:bodyPr>
          <a:lstStyle/>
          <a:p>
            <a:pPr algn="ctr">
              <a:lnSpc>
                <a:spcPts val="7000"/>
              </a:lnSpc>
              <a:spcBef>
                <a:spcPct val="0"/>
              </a:spcBef>
            </a:pPr>
            <a:r>
              <a:rPr lang="en-US" sz="3500" i="1" noProof="0" dirty="0">
                <a:solidFill>
                  <a:srgbClr val="112444"/>
                </a:solidFill>
                <a:latin typeface="Helvetica Italics"/>
                <a:ea typeface="Helvetica Italics"/>
                <a:cs typeface="Helvetica Italics"/>
                <a:sym typeface="Helvetica Italics"/>
              </a:rPr>
              <a:t>The opening sequences of the songs are only played for </a:t>
            </a:r>
            <a:r>
              <a:rPr lang="en-US" sz="3500" i="1" dirty="0">
                <a:solidFill>
                  <a:srgbClr val="112444"/>
                </a:solidFill>
                <a:latin typeface="Helvetica Italics"/>
                <a:ea typeface="Helvetica Italics"/>
                <a:cs typeface="Helvetica Italics"/>
                <a:sym typeface="Helvetica Italics"/>
              </a:rPr>
              <a:t>45</a:t>
            </a:r>
            <a:r>
              <a:rPr lang="en-US" sz="3500" i="1" noProof="0" dirty="0">
                <a:solidFill>
                  <a:srgbClr val="112444"/>
                </a:solidFill>
                <a:latin typeface="Helvetica Italics"/>
                <a:ea typeface="Helvetica Italics"/>
                <a:cs typeface="Helvetica Italics"/>
                <a:sym typeface="Helvetica Italics"/>
              </a:rPr>
              <a:t> seconds.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1028700" y="6346292"/>
            <a:ext cx="11494785" cy="2162175"/>
          </a:xfrm>
          <a:prstGeom prst="rect">
            <a:avLst/>
          </a:prstGeom>
        </p:spPr>
        <p:txBody>
          <a:bodyPr lIns="0" tIns="0" rIns="0" bIns="0" rtlCol="0" anchor="t">
            <a:spAutoFit/>
          </a:bodyPr>
          <a:lstStyle/>
          <a:p>
            <a:pPr algn="l">
              <a:lnSpc>
                <a:spcPts val="16453"/>
              </a:lnSpc>
            </a:pPr>
            <a:r>
              <a:rPr lang="en-US" sz="14300" b="1" spc="411" noProof="0" dirty="0">
                <a:solidFill>
                  <a:srgbClr val="8EC550"/>
                </a:solidFill>
                <a:latin typeface="Helvetica Bold"/>
                <a:ea typeface="Helvetica Bold"/>
                <a:cs typeface="Helvetica Bold"/>
                <a:sym typeface="Helvetica Bold"/>
              </a:rPr>
              <a:t>Round 4</a:t>
            </a:r>
          </a:p>
        </p:txBody>
      </p:sp>
      <p:sp>
        <p:nvSpPr>
          <p:cNvPr id="3" name="TextBox 3"/>
          <p:cNvSpPr txBox="1"/>
          <p:nvPr/>
        </p:nvSpPr>
        <p:spPr>
          <a:xfrm>
            <a:off x="1143000" y="8325575"/>
            <a:ext cx="7665652" cy="781050"/>
          </a:xfrm>
          <a:prstGeom prst="rect">
            <a:avLst/>
          </a:prstGeom>
        </p:spPr>
        <p:txBody>
          <a:bodyPr lIns="0" tIns="0" rIns="0" bIns="0" rtlCol="0" anchor="t">
            <a:spAutoFit/>
          </a:bodyPr>
          <a:lstStyle/>
          <a:p>
            <a:pPr algn="l">
              <a:lnSpc>
                <a:spcPts val="5952"/>
              </a:lnSpc>
            </a:pPr>
            <a:r>
              <a:rPr lang="en-US" sz="5000" b="1" spc="148" noProof="0" dirty="0">
                <a:solidFill>
                  <a:srgbClr val="8EC550"/>
                </a:solidFill>
                <a:latin typeface="Helvetica Bold"/>
                <a:ea typeface="Helvetica Bold"/>
                <a:cs typeface="Helvetica Bold"/>
                <a:sym typeface="Helvetica Bold"/>
              </a:rPr>
              <a:t>Part 2: Jumbled words</a:t>
            </a:r>
          </a:p>
        </p:txBody>
      </p:sp>
      <p:sp>
        <p:nvSpPr>
          <p:cNvPr id="4" name="Freeform 4"/>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2"/>
            <a:stretch>
              <a:fillRect/>
            </a:stretch>
          </a:blipFill>
        </p:spPr>
        <p:txBody>
          <a:bodyPr/>
          <a:lstStyle/>
          <a:p>
            <a:endParaRPr lang="en-US" noProof="0" dirty="0"/>
          </a:p>
        </p:txBody>
      </p:sp>
      <p:sp>
        <p:nvSpPr>
          <p:cNvPr id="7" name="Freeform 3">
            <a:extLst>
              <a:ext uri="{FF2B5EF4-FFF2-40B4-BE49-F238E27FC236}">
                <a16:creationId xmlns:a16="http://schemas.microsoft.com/office/drawing/2014/main" id="{B75E3514-7A33-063C-EF24-FD0C97388199}"/>
              </a:ext>
            </a:extLst>
          </p:cNvPr>
          <p:cNvSpPr/>
          <p:nvPr/>
        </p:nvSpPr>
        <p:spPr>
          <a:xfrm>
            <a:off x="0" y="-42401"/>
            <a:ext cx="3810000" cy="3872534"/>
          </a:xfrm>
          <a:custGeom>
            <a:avLst/>
            <a:gdLst/>
            <a:ahLst/>
            <a:cxnLst/>
            <a:rect l="l" t="t" r="r" b="b"/>
            <a:pathLst>
              <a:path w="3882918" h="4053566">
                <a:moveTo>
                  <a:pt x="0" y="0"/>
                </a:moveTo>
                <a:lnTo>
                  <a:pt x="3882918" y="0"/>
                </a:lnTo>
                <a:lnTo>
                  <a:pt x="3882918" y="4053565"/>
                </a:lnTo>
                <a:lnTo>
                  <a:pt x="0" y="4053565"/>
                </a:lnTo>
                <a:lnTo>
                  <a:pt x="0" y="0"/>
                </a:lnTo>
                <a:close/>
              </a:path>
            </a:pathLst>
          </a:custGeom>
          <a:blipFill>
            <a:blip r:embed="rId3"/>
            <a:stretch>
              <a:fillRect l="-1" t="-47618" r="-253207" b="-47853"/>
            </a:stretch>
          </a:blipFill>
        </p:spPr>
        <p:txBody>
          <a:bodyPr/>
          <a:lstStyle/>
          <a:p>
            <a:endParaRPr lang="en-US" noProof="0" dirty="0"/>
          </a:p>
        </p:txBody>
      </p:sp>
      <p:sp>
        <p:nvSpPr>
          <p:cNvPr id="8" name="Freeform 2">
            <a:extLst>
              <a:ext uri="{FF2B5EF4-FFF2-40B4-BE49-F238E27FC236}">
                <a16:creationId xmlns:a16="http://schemas.microsoft.com/office/drawing/2014/main" id="{C5D05463-F3BE-FC3A-0B4A-8D421B71ABE1}"/>
              </a:ext>
            </a:extLst>
          </p:cNvPr>
          <p:cNvSpPr/>
          <p:nvPr/>
        </p:nvSpPr>
        <p:spPr>
          <a:xfrm>
            <a:off x="14325600" y="6360836"/>
            <a:ext cx="3980329" cy="3929479"/>
          </a:xfrm>
          <a:custGeom>
            <a:avLst/>
            <a:gdLst/>
            <a:ahLst/>
            <a:cxnLst/>
            <a:rect l="l" t="t" r="r" b="b"/>
            <a:pathLst>
              <a:path w="3999209" h="3929479">
                <a:moveTo>
                  <a:pt x="0" y="0"/>
                </a:moveTo>
                <a:lnTo>
                  <a:pt x="3999209" y="0"/>
                </a:lnTo>
                <a:lnTo>
                  <a:pt x="3999209" y="3929479"/>
                </a:lnTo>
                <a:lnTo>
                  <a:pt x="0" y="3929479"/>
                </a:lnTo>
                <a:lnTo>
                  <a:pt x="0" y="0"/>
                </a:lnTo>
                <a:close/>
              </a:path>
            </a:pathLst>
          </a:custGeom>
          <a:blipFill>
            <a:blip r:embed="rId3"/>
            <a:stretch>
              <a:fillRect l="-248790" t="-50212" r="-1" b="-48521"/>
            </a:stretch>
          </a:blipFill>
        </p:spPr>
        <p:txBody>
          <a:bodyPr/>
          <a:lstStyle/>
          <a:p>
            <a:endParaRPr lang="en-US" noProof="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1028700" y="981075"/>
            <a:ext cx="14897100" cy="7610475"/>
          </a:xfrm>
          <a:prstGeom prst="rect">
            <a:avLst/>
          </a:prstGeom>
        </p:spPr>
        <p:txBody>
          <a:bodyPr wrap="square" lIns="0" tIns="0" rIns="0" bIns="0" rtlCol="0" anchor="t">
            <a:spAutoFit/>
          </a:bodyPr>
          <a:lstStyle/>
          <a:p>
            <a:pPr algn="l">
              <a:lnSpc>
                <a:spcPts val="6846"/>
              </a:lnSpc>
              <a:spcBef>
                <a:spcPct val="0"/>
              </a:spcBef>
            </a:pPr>
            <a:r>
              <a:rPr lang="en-US" sz="5400" spc="171" noProof="0" dirty="0">
                <a:solidFill>
                  <a:srgbClr val="112444"/>
                </a:solidFill>
                <a:latin typeface="Helvetica"/>
                <a:ea typeface="Helvetica"/>
                <a:cs typeface="Helvetica"/>
                <a:sym typeface="Helvetica"/>
              </a:rPr>
              <a:t>Arrange the letters to form a term related to the circular economy (1p per word)</a:t>
            </a:r>
          </a:p>
          <a:p>
            <a:pPr algn="l">
              <a:lnSpc>
                <a:spcPts val="5135"/>
              </a:lnSpc>
              <a:spcBef>
                <a:spcPct val="0"/>
              </a:spcBef>
            </a:pPr>
            <a:endParaRPr lang="en-US" sz="5705" spc="171" noProof="0" dirty="0">
              <a:solidFill>
                <a:srgbClr val="112444"/>
              </a:solidFill>
              <a:latin typeface="Helvetica"/>
              <a:ea typeface="Helvetica"/>
              <a:cs typeface="Helvetica"/>
              <a:sym typeface="Helvetica"/>
            </a:endParaRPr>
          </a:p>
          <a:p>
            <a:pPr algn="l">
              <a:lnSpc>
                <a:spcPts val="5135"/>
              </a:lnSpc>
              <a:spcBef>
                <a:spcPct val="0"/>
              </a:spcBef>
            </a:pPr>
            <a:r>
              <a:rPr lang="en-US" sz="4000" spc="128" noProof="0" dirty="0">
                <a:solidFill>
                  <a:srgbClr val="112444"/>
                </a:solidFill>
                <a:latin typeface="Helvetica"/>
                <a:ea typeface="Helvetica"/>
                <a:cs typeface="Helvetica"/>
                <a:sym typeface="Helvetica"/>
              </a:rPr>
              <a:t>H E A D N O N S C D</a:t>
            </a:r>
          </a:p>
          <a:p>
            <a:pPr algn="l">
              <a:lnSpc>
                <a:spcPts val="5135"/>
              </a:lnSpc>
              <a:spcBef>
                <a:spcPct val="0"/>
              </a:spcBef>
            </a:pPr>
            <a:endParaRPr lang="en-US" sz="4000" spc="128" noProof="0" dirty="0">
              <a:solidFill>
                <a:srgbClr val="112444"/>
              </a:solidFill>
              <a:latin typeface="Helvetica"/>
              <a:ea typeface="Helvetica"/>
              <a:cs typeface="Helvetica"/>
              <a:sym typeface="Helvetica"/>
            </a:endParaRPr>
          </a:p>
          <a:p>
            <a:pPr algn="l">
              <a:lnSpc>
                <a:spcPts val="5135"/>
              </a:lnSpc>
              <a:spcBef>
                <a:spcPct val="0"/>
              </a:spcBef>
            </a:pPr>
            <a:r>
              <a:rPr lang="en-US" sz="4000" spc="128" noProof="0" dirty="0">
                <a:solidFill>
                  <a:srgbClr val="112444"/>
                </a:solidFill>
                <a:latin typeface="Helvetica"/>
                <a:ea typeface="Helvetica"/>
                <a:cs typeface="Helvetica"/>
                <a:sym typeface="Helvetica"/>
              </a:rPr>
              <a:t>F H B I R E U R S</a:t>
            </a:r>
          </a:p>
          <a:p>
            <a:pPr algn="l">
              <a:lnSpc>
                <a:spcPts val="5135"/>
              </a:lnSpc>
              <a:spcBef>
                <a:spcPct val="0"/>
              </a:spcBef>
            </a:pPr>
            <a:r>
              <a:rPr lang="en-US" sz="4000" spc="128" noProof="0" dirty="0">
                <a:solidFill>
                  <a:srgbClr val="112444"/>
                </a:solidFill>
                <a:latin typeface="Helvetica"/>
                <a:ea typeface="Helvetica"/>
                <a:cs typeface="Helvetica"/>
                <a:sym typeface="Helvetica"/>
              </a:rPr>
              <a:t> </a:t>
            </a:r>
          </a:p>
          <a:p>
            <a:pPr>
              <a:lnSpc>
                <a:spcPts val="5135"/>
              </a:lnSpc>
              <a:spcBef>
                <a:spcPct val="0"/>
              </a:spcBef>
            </a:pPr>
            <a:r>
              <a:rPr lang="en-US" sz="4000" spc="128" noProof="0" dirty="0">
                <a:solidFill>
                  <a:srgbClr val="112444"/>
                </a:solidFill>
                <a:latin typeface="Helvetica"/>
                <a:ea typeface="Helvetica"/>
                <a:cs typeface="Helvetica"/>
                <a:sym typeface="Helvetica"/>
              </a:rPr>
              <a:t>C S T M P C A I S O R I </a:t>
            </a:r>
            <a:r>
              <a:rPr lang="en-US" sz="4000" spc="128" dirty="0">
                <a:solidFill>
                  <a:srgbClr val="112444"/>
                </a:solidFill>
                <a:latin typeface="Helvetica"/>
                <a:ea typeface="Helvetica"/>
                <a:cs typeface="Helvetica"/>
                <a:sym typeface="Helvetica"/>
              </a:rPr>
              <a:t>L </a:t>
            </a:r>
            <a:endParaRPr lang="en-US" sz="4000" spc="128" noProof="0" dirty="0">
              <a:solidFill>
                <a:srgbClr val="112444"/>
              </a:solidFill>
              <a:latin typeface="Helvetica"/>
              <a:ea typeface="Helvetica"/>
              <a:cs typeface="Helvetica"/>
              <a:sym typeface="Helvetica"/>
            </a:endParaRPr>
          </a:p>
          <a:p>
            <a:pPr algn="l">
              <a:lnSpc>
                <a:spcPts val="5135"/>
              </a:lnSpc>
              <a:spcBef>
                <a:spcPct val="0"/>
              </a:spcBef>
            </a:pPr>
            <a:r>
              <a:rPr lang="en-US" sz="4000" spc="128" noProof="0" dirty="0">
                <a:solidFill>
                  <a:srgbClr val="112444"/>
                </a:solidFill>
                <a:latin typeface="Helvetica"/>
                <a:ea typeface="Helvetica"/>
                <a:cs typeface="Helvetica"/>
                <a:sym typeface="Helvetica"/>
              </a:rPr>
              <a:t> </a:t>
            </a:r>
          </a:p>
          <a:p>
            <a:pPr>
              <a:lnSpc>
                <a:spcPts val="5135"/>
              </a:lnSpc>
              <a:spcBef>
                <a:spcPct val="0"/>
              </a:spcBef>
            </a:pPr>
            <a:r>
              <a:rPr lang="en-US" sz="4000" spc="128" dirty="0">
                <a:solidFill>
                  <a:srgbClr val="112444"/>
                </a:solidFill>
                <a:latin typeface="Helvetica"/>
                <a:ea typeface="Helvetica"/>
                <a:cs typeface="Helvetica"/>
                <a:sym typeface="Helvetica"/>
              </a:rPr>
              <a:t>M E T R O </a:t>
            </a:r>
            <a:r>
              <a:rPr lang="en-US" sz="4000" spc="128" noProof="0" dirty="0">
                <a:solidFill>
                  <a:srgbClr val="112444"/>
                </a:solidFill>
                <a:latin typeface="Helvetica"/>
                <a:ea typeface="Helvetica"/>
                <a:cs typeface="Helvetica"/>
                <a:sym typeface="Helvetica"/>
              </a:rPr>
              <a:t>V N I E N N </a:t>
            </a:r>
          </a:p>
          <a:p>
            <a:pPr algn="l">
              <a:lnSpc>
                <a:spcPts val="5135"/>
              </a:lnSpc>
              <a:spcBef>
                <a:spcPct val="0"/>
              </a:spcBef>
            </a:pPr>
            <a:endParaRPr lang="en-US" sz="4279" spc="128" noProof="0" dirty="0">
              <a:solidFill>
                <a:srgbClr val="000000"/>
              </a:solidFill>
              <a:latin typeface="Helvetica"/>
              <a:ea typeface="Helvetica"/>
              <a:cs typeface="Helvetica"/>
              <a:sym typeface="Helvetica"/>
            </a:endParaRPr>
          </a:p>
        </p:txBody>
      </p:sp>
      <p:sp>
        <p:nvSpPr>
          <p:cNvPr id="3" name="Freeform 3"/>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sp>
        <p:nvSpPr>
          <p:cNvPr id="4" name="TextBox 4"/>
          <p:cNvSpPr txBox="1"/>
          <p:nvPr/>
        </p:nvSpPr>
        <p:spPr>
          <a:xfrm>
            <a:off x="6019800" y="8924925"/>
            <a:ext cx="12075194" cy="947012"/>
          </a:xfrm>
          <a:prstGeom prst="rect">
            <a:avLst/>
          </a:prstGeom>
        </p:spPr>
        <p:txBody>
          <a:bodyPr wrap="square" lIns="0" tIns="0" rIns="0" bIns="0" rtlCol="0" anchor="t">
            <a:spAutoFit/>
          </a:bodyPr>
          <a:lstStyle/>
          <a:p>
            <a:pPr algn="ctr">
              <a:lnSpc>
                <a:spcPts val="8170"/>
              </a:lnSpc>
              <a:spcBef>
                <a:spcPct val="0"/>
              </a:spcBef>
            </a:pPr>
            <a:r>
              <a:rPr lang="en-US" sz="4085" i="1" noProof="0" dirty="0">
                <a:solidFill>
                  <a:srgbClr val="112444"/>
                </a:solidFill>
                <a:latin typeface="Helvetica Italics"/>
                <a:ea typeface="Helvetica Italics"/>
                <a:cs typeface="Helvetica Italics"/>
                <a:sym typeface="Helvetica Italics"/>
              </a:rPr>
              <a:t>In total, you have 10 minutes to complete the task.</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extBox 2"/>
          <p:cNvSpPr txBox="1"/>
          <p:nvPr/>
        </p:nvSpPr>
        <p:spPr>
          <a:xfrm>
            <a:off x="1028700" y="1000125"/>
            <a:ext cx="16230600" cy="933450"/>
          </a:xfrm>
          <a:prstGeom prst="rect">
            <a:avLst/>
          </a:prstGeom>
        </p:spPr>
        <p:txBody>
          <a:bodyPr lIns="0" tIns="0" rIns="0" bIns="0" rtlCol="0" anchor="t">
            <a:spAutoFit/>
          </a:bodyPr>
          <a:lstStyle/>
          <a:p>
            <a:pPr algn="l">
              <a:lnSpc>
                <a:spcPts val="7199"/>
              </a:lnSpc>
              <a:spcBef>
                <a:spcPct val="0"/>
              </a:spcBef>
            </a:pPr>
            <a:r>
              <a:rPr lang="en-US" sz="5999" spc="179" noProof="0" dirty="0">
                <a:solidFill>
                  <a:srgbClr val="112444"/>
                </a:solidFill>
                <a:latin typeface="Helvetica"/>
                <a:ea typeface="Helvetica"/>
                <a:cs typeface="Helvetica"/>
                <a:sym typeface="Helvetica"/>
              </a:rPr>
              <a:t>Answers: Round 4</a:t>
            </a:r>
          </a:p>
        </p:txBody>
      </p:sp>
      <p:sp>
        <p:nvSpPr>
          <p:cNvPr id="3" name="TextBox 3"/>
          <p:cNvSpPr txBox="1"/>
          <p:nvPr/>
        </p:nvSpPr>
        <p:spPr>
          <a:xfrm>
            <a:off x="1028700" y="2139442"/>
            <a:ext cx="15710019" cy="2857499"/>
          </a:xfrm>
          <a:prstGeom prst="rect">
            <a:avLst/>
          </a:prstGeom>
        </p:spPr>
        <p:txBody>
          <a:bodyPr lIns="0" tIns="0" rIns="0" bIns="0" rtlCol="0" anchor="t">
            <a:spAutoFit/>
          </a:bodyPr>
          <a:lstStyle/>
          <a:p>
            <a:pPr algn="l">
              <a:lnSpc>
                <a:spcPts val="4500"/>
              </a:lnSpc>
            </a:pPr>
            <a:r>
              <a:rPr lang="en-US" sz="3000" noProof="0" dirty="0">
                <a:solidFill>
                  <a:srgbClr val="112444"/>
                </a:solidFill>
                <a:latin typeface="Helvetica"/>
                <a:ea typeface="Helvetica"/>
                <a:cs typeface="Helvetica"/>
                <a:sym typeface="Helvetica"/>
              </a:rPr>
              <a:t>Music</a:t>
            </a:r>
          </a:p>
          <a:p>
            <a:pPr marL="647703" lvl="1" indent="-323852" algn="l">
              <a:lnSpc>
                <a:spcPts val="4500"/>
              </a:lnSpc>
              <a:buAutoNum type="arabicPeriod"/>
            </a:pPr>
            <a:r>
              <a:rPr lang="en-US" sz="3000" noProof="0" dirty="0">
                <a:solidFill>
                  <a:srgbClr val="112444"/>
                </a:solidFill>
                <a:latin typeface="Helvetica"/>
                <a:ea typeface="Helvetica"/>
                <a:cs typeface="Helvetica"/>
                <a:sym typeface="Helvetica"/>
              </a:rPr>
              <a:t>Circle of Life – The Lion King (Elton John)</a:t>
            </a:r>
          </a:p>
          <a:p>
            <a:pPr marL="647703" lvl="1" indent="-323852" algn="l">
              <a:lnSpc>
                <a:spcPts val="4500"/>
              </a:lnSpc>
              <a:buAutoNum type="arabicPeriod"/>
            </a:pPr>
            <a:r>
              <a:rPr lang="en-US" sz="3000" noProof="0" dirty="0">
                <a:solidFill>
                  <a:srgbClr val="112444"/>
                </a:solidFill>
                <a:latin typeface="Helvetica"/>
                <a:ea typeface="Helvetica"/>
                <a:cs typeface="Helvetica"/>
                <a:sym typeface="Helvetica"/>
              </a:rPr>
              <a:t>Turning Tables - Adele </a:t>
            </a:r>
          </a:p>
          <a:p>
            <a:pPr marL="647703" lvl="1" indent="-323852" algn="l">
              <a:lnSpc>
                <a:spcPts val="4500"/>
              </a:lnSpc>
              <a:buAutoNum type="arabicPeriod"/>
            </a:pPr>
            <a:r>
              <a:rPr lang="en-US" sz="3000" noProof="0" dirty="0">
                <a:solidFill>
                  <a:srgbClr val="112444"/>
                </a:solidFill>
                <a:latin typeface="Helvetica"/>
                <a:ea typeface="Helvetica"/>
                <a:cs typeface="Helvetica"/>
                <a:sym typeface="Helvetica"/>
              </a:rPr>
              <a:t>Circles – Post Malone </a:t>
            </a:r>
          </a:p>
          <a:p>
            <a:pPr marL="647703" lvl="1" indent="-323852" algn="l">
              <a:lnSpc>
                <a:spcPts val="4500"/>
              </a:lnSpc>
              <a:buAutoNum type="arabicPeriod"/>
            </a:pPr>
            <a:r>
              <a:rPr lang="en-US" sz="3000" noProof="0" dirty="0">
                <a:solidFill>
                  <a:srgbClr val="112444"/>
                </a:solidFill>
                <a:latin typeface="Helvetica"/>
                <a:ea typeface="Helvetica"/>
                <a:cs typeface="Helvetica"/>
                <a:sym typeface="Helvetica"/>
              </a:rPr>
              <a:t>When everything old is new again – Peter Allen </a:t>
            </a:r>
          </a:p>
        </p:txBody>
      </p:sp>
      <p:sp>
        <p:nvSpPr>
          <p:cNvPr id="4" name="TextBox 4"/>
          <p:cNvSpPr txBox="1"/>
          <p:nvPr/>
        </p:nvSpPr>
        <p:spPr>
          <a:xfrm>
            <a:off x="1028700" y="5460301"/>
            <a:ext cx="15710019" cy="3428999"/>
          </a:xfrm>
          <a:prstGeom prst="rect">
            <a:avLst/>
          </a:prstGeom>
        </p:spPr>
        <p:txBody>
          <a:bodyPr lIns="0" tIns="0" rIns="0" bIns="0" rtlCol="0" anchor="t">
            <a:spAutoFit/>
          </a:bodyPr>
          <a:lstStyle/>
          <a:p>
            <a:pPr algn="l">
              <a:lnSpc>
                <a:spcPts val="4500"/>
              </a:lnSpc>
            </a:pPr>
            <a:r>
              <a:rPr lang="en-US" sz="3000" noProof="0" dirty="0">
                <a:solidFill>
                  <a:srgbClr val="112444"/>
                </a:solidFill>
                <a:latin typeface="Helvetica"/>
                <a:ea typeface="Helvetica"/>
                <a:cs typeface="Helvetica"/>
                <a:sym typeface="Helvetica"/>
              </a:rPr>
              <a:t>Jumbled words</a:t>
            </a:r>
          </a:p>
          <a:p>
            <a:pPr marL="647703" lvl="1" indent="-323852" algn="l">
              <a:lnSpc>
                <a:spcPts val="4500"/>
              </a:lnSpc>
              <a:buAutoNum type="arabicPeriod"/>
            </a:pPr>
            <a:r>
              <a:rPr lang="en-US" sz="3000" noProof="0" dirty="0">
                <a:solidFill>
                  <a:srgbClr val="112444"/>
                </a:solidFill>
                <a:latin typeface="Helvetica"/>
                <a:ea typeface="Helvetica"/>
                <a:cs typeface="Helvetica"/>
                <a:sym typeface="Helvetica"/>
              </a:rPr>
              <a:t>Second Hand </a:t>
            </a:r>
          </a:p>
          <a:p>
            <a:pPr marL="647703" lvl="1" indent="-323852" algn="l">
              <a:lnSpc>
                <a:spcPts val="4500"/>
              </a:lnSpc>
              <a:buAutoNum type="arabicPeriod"/>
            </a:pPr>
            <a:r>
              <a:rPr lang="en-US" sz="3000" noProof="0" dirty="0">
                <a:solidFill>
                  <a:srgbClr val="112444"/>
                </a:solidFill>
                <a:latin typeface="Helvetica"/>
                <a:ea typeface="Helvetica"/>
                <a:cs typeface="Helvetica"/>
                <a:sym typeface="Helvetica"/>
              </a:rPr>
              <a:t>Refurbish</a:t>
            </a:r>
          </a:p>
          <a:p>
            <a:pPr marL="647703" lvl="1" indent="-323852" algn="l">
              <a:lnSpc>
                <a:spcPts val="4500"/>
              </a:lnSpc>
              <a:buAutoNum type="arabicPeriod"/>
            </a:pPr>
            <a:r>
              <a:rPr lang="en-US" sz="3000" noProof="0" dirty="0">
                <a:solidFill>
                  <a:srgbClr val="112444"/>
                </a:solidFill>
                <a:latin typeface="Helvetica"/>
                <a:ea typeface="Helvetica"/>
                <a:cs typeface="Helvetica"/>
                <a:sym typeface="Helvetica"/>
              </a:rPr>
              <a:t>Microplastic</a:t>
            </a:r>
          </a:p>
          <a:p>
            <a:pPr marL="647703" lvl="1" indent="-323852" algn="l">
              <a:lnSpc>
                <a:spcPts val="4500"/>
              </a:lnSpc>
              <a:buAutoNum type="arabicPeriod"/>
            </a:pPr>
            <a:r>
              <a:rPr lang="en-US" sz="3000" noProof="0" dirty="0">
                <a:solidFill>
                  <a:srgbClr val="112444"/>
                </a:solidFill>
                <a:latin typeface="Helvetica"/>
                <a:ea typeface="Helvetica"/>
                <a:cs typeface="Helvetica"/>
                <a:sym typeface="Helvetica"/>
              </a:rPr>
              <a:t>Environment</a:t>
            </a:r>
          </a:p>
          <a:p>
            <a:pPr algn="l">
              <a:lnSpc>
                <a:spcPts val="4500"/>
              </a:lnSpc>
            </a:pPr>
            <a:endParaRPr lang="en-US" sz="3000" noProof="0" dirty="0">
              <a:solidFill>
                <a:srgbClr val="112444"/>
              </a:solidFill>
              <a:latin typeface="Helvetica"/>
              <a:ea typeface="Helvetica"/>
              <a:cs typeface="Helvetica"/>
              <a:sym typeface="Helvetica"/>
            </a:endParaRPr>
          </a:p>
        </p:txBody>
      </p:sp>
      <p:sp>
        <p:nvSpPr>
          <p:cNvPr id="5" name="Freeform 5"/>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2"/>
            <a:stretch>
              <a:fillRect/>
            </a:stretch>
          </a:blipFill>
        </p:spPr>
        <p:txBody>
          <a:bodyPr/>
          <a:lstStyle/>
          <a:p>
            <a:endParaRPr lang="en-US" noProof="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5201878" y="2186908"/>
            <a:ext cx="7884244" cy="5913183"/>
          </a:xfrm>
          <a:custGeom>
            <a:avLst/>
            <a:gdLst/>
            <a:ahLst/>
            <a:cxnLst/>
            <a:rect l="l" t="t" r="r" b="b"/>
            <a:pathLst>
              <a:path w="7884244" h="5913183">
                <a:moveTo>
                  <a:pt x="0" y="0"/>
                </a:moveTo>
                <a:lnTo>
                  <a:pt x="7884244" y="0"/>
                </a:lnTo>
                <a:lnTo>
                  <a:pt x="7884244" y="5913184"/>
                </a:lnTo>
                <a:lnTo>
                  <a:pt x="0" y="5913184"/>
                </a:lnTo>
                <a:lnTo>
                  <a:pt x="0" y="0"/>
                </a:lnTo>
                <a:close/>
              </a:path>
            </a:pathLst>
          </a:custGeom>
          <a:blipFill>
            <a:blip r:embed="rId2"/>
            <a:stretch>
              <a:fillRect/>
            </a:stretch>
          </a:blipFill>
        </p:spPr>
        <p:txBody>
          <a:bodyPr/>
          <a:lstStyle/>
          <a:p>
            <a:endParaRPr lang="en-US" noProof="0" dirty="0"/>
          </a:p>
        </p:txBody>
      </p:sp>
      <p:sp>
        <p:nvSpPr>
          <p:cNvPr id="3" name="TextBox 3"/>
          <p:cNvSpPr txBox="1"/>
          <p:nvPr/>
        </p:nvSpPr>
        <p:spPr>
          <a:xfrm>
            <a:off x="5537591" y="4207104"/>
            <a:ext cx="7212817" cy="1362075"/>
          </a:xfrm>
          <a:prstGeom prst="rect">
            <a:avLst/>
          </a:prstGeom>
        </p:spPr>
        <p:txBody>
          <a:bodyPr lIns="0" tIns="0" rIns="0" bIns="0" rtlCol="0" anchor="t">
            <a:spAutoFit/>
          </a:bodyPr>
          <a:lstStyle/>
          <a:p>
            <a:pPr algn="ctr">
              <a:lnSpc>
                <a:spcPts val="10324"/>
              </a:lnSpc>
            </a:pPr>
            <a:r>
              <a:rPr lang="en-US" sz="8603" b="1" spc="258" noProof="0" dirty="0">
                <a:solidFill>
                  <a:srgbClr val="8FC752"/>
                </a:solidFill>
                <a:latin typeface="Helvetica Bold"/>
                <a:ea typeface="Helvetica Bold"/>
                <a:cs typeface="Helvetica Bold"/>
                <a:sym typeface="Helvetica Bold"/>
              </a:rPr>
              <a:t>Round 5</a:t>
            </a:r>
          </a:p>
        </p:txBody>
      </p:sp>
      <p:sp>
        <p:nvSpPr>
          <p:cNvPr id="4" name="TextBox 4"/>
          <p:cNvSpPr txBox="1"/>
          <p:nvPr/>
        </p:nvSpPr>
        <p:spPr>
          <a:xfrm>
            <a:off x="7014243" y="5524464"/>
            <a:ext cx="4259514" cy="498227"/>
          </a:xfrm>
          <a:prstGeom prst="rect">
            <a:avLst/>
          </a:prstGeom>
        </p:spPr>
        <p:txBody>
          <a:bodyPr lIns="0" tIns="0" rIns="0" bIns="0" rtlCol="0" anchor="t">
            <a:spAutoFit/>
          </a:bodyPr>
          <a:lstStyle/>
          <a:p>
            <a:pPr algn="ctr">
              <a:lnSpc>
                <a:spcPts val="3734"/>
              </a:lnSpc>
            </a:pPr>
            <a:r>
              <a:rPr lang="en-US" sz="3112" spc="93" noProof="0" dirty="0">
                <a:solidFill>
                  <a:srgbClr val="8FC752"/>
                </a:solidFill>
                <a:latin typeface="Helvetica"/>
                <a:ea typeface="Helvetica"/>
                <a:cs typeface="Helvetica"/>
                <a:sym typeface="Helvetica"/>
              </a:rPr>
              <a:t>Austria Edition</a:t>
            </a:r>
          </a:p>
        </p:txBody>
      </p:sp>
      <p:sp>
        <p:nvSpPr>
          <p:cNvPr id="5" name="Freeform 5"/>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1028700" y="990600"/>
            <a:ext cx="16230600" cy="2438400"/>
          </a:xfrm>
          <a:prstGeom prst="rect">
            <a:avLst/>
          </a:prstGeom>
        </p:spPr>
        <p:txBody>
          <a:bodyPr lIns="0" tIns="0" rIns="0" bIns="0" rtlCol="0" anchor="t">
            <a:spAutoFit/>
          </a:bodyPr>
          <a:lstStyle/>
          <a:p>
            <a:pPr algn="ctr">
              <a:lnSpc>
                <a:spcPts val="6360"/>
              </a:lnSpc>
            </a:pPr>
            <a:r>
              <a:rPr lang="en-US" sz="5400" spc="159" noProof="0" dirty="0">
                <a:solidFill>
                  <a:srgbClr val="112444"/>
                </a:solidFill>
                <a:latin typeface="Helvetica"/>
                <a:ea typeface="Helvetica"/>
                <a:cs typeface="Helvetica"/>
                <a:sym typeface="Helvetica"/>
              </a:rPr>
              <a:t>Question 1:</a:t>
            </a:r>
          </a:p>
          <a:p>
            <a:pPr algn="ctr">
              <a:lnSpc>
                <a:spcPts val="6360"/>
              </a:lnSpc>
              <a:spcBef>
                <a:spcPct val="0"/>
              </a:spcBef>
            </a:pPr>
            <a:r>
              <a:rPr lang="en-US" sz="5400" spc="159" noProof="0" dirty="0">
                <a:solidFill>
                  <a:srgbClr val="112444"/>
                </a:solidFill>
                <a:latin typeface="Helvetica"/>
                <a:ea typeface="Helvetica"/>
                <a:cs typeface="Helvetica"/>
                <a:sym typeface="Helvetica"/>
              </a:rPr>
              <a:t>Which ministry is responsible for the circular economy in Austria? (1p) </a:t>
            </a:r>
          </a:p>
        </p:txBody>
      </p:sp>
      <p:sp>
        <p:nvSpPr>
          <p:cNvPr id="3" name="Freeform 3"/>
          <p:cNvSpPr/>
          <p:nvPr/>
        </p:nvSpPr>
        <p:spPr>
          <a:xfrm>
            <a:off x="7970850" y="4963013"/>
            <a:ext cx="2346301" cy="4295287"/>
          </a:xfrm>
          <a:custGeom>
            <a:avLst/>
            <a:gdLst/>
            <a:ahLst/>
            <a:cxnLst/>
            <a:rect l="l" t="t" r="r" b="b"/>
            <a:pathLst>
              <a:path w="2346301" h="4295287">
                <a:moveTo>
                  <a:pt x="0" y="0"/>
                </a:moveTo>
                <a:lnTo>
                  <a:pt x="2346300" y="0"/>
                </a:lnTo>
                <a:lnTo>
                  <a:pt x="2346300" y="4295287"/>
                </a:lnTo>
                <a:lnTo>
                  <a:pt x="0" y="4295287"/>
                </a:lnTo>
                <a:lnTo>
                  <a:pt x="0" y="0"/>
                </a:lnTo>
                <a:close/>
              </a:path>
            </a:pathLst>
          </a:custGeom>
          <a:blipFill>
            <a:blip r:embed="rId3"/>
            <a:stretch>
              <a:fillRect/>
            </a:stretch>
          </a:blipFill>
        </p:spPr>
        <p:txBody>
          <a:bodyPr/>
          <a:lstStyle/>
          <a:p>
            <a:endParaRPr lang="en-US" noProof="0" dirty="0"/>
          </a:p>
        </p:txBody>
      </p:sp>
      <p:sp>
        <p:nvSpPr>
          <p:cNvPr id="4" name="Freeform 4"/>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4"/>
            <a:stretch>
              <a:fillRect/>
            </a:stretch>
          </a:blipFill>
        </p:spPr>
        <p:txBody>
          <a:bodyPr/>
          <a:lstStyle/>
          <a:p>
            <a:endParaRPr lang="en-US" noProof="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11018311" y="3166131"/>
            <a:ext cx="1977369" cy="1977369"/>
          </a:xfrm>
          <a:custGeom>
            <a:avLst/>
            <a:gdLst/>
            <a:ahLst/>
            <a:cxnLst/>
            <a:rect l="l" t="t" r="r" b="b"/>
            <a:pathLst>
              <a:path w="1977369" h="1977369">
                <a:moveTo>
                  <a:pt x="0" y="0"/>
                </a:moveTo>
                <a:lnTo>
                  <a:pt x="1977369" y="0"/>
                </a:lnTo>
                <a:lnTo>
                  <a:pt x="1977369" y="1977369"/>
                </a:lnTo>
                <a:lnTo>
                  <a:pt x="0" y="1977369"/>
                </a:lnTo>
                <a:lnTo>
                  <a:pt x="0" y="0"/>
                </a:lnTo>
                <a:close/>
              </a:path>
            </a:pathLst>
          </a:custGeom>
          <a:blipFill>
            <a:blip r:embed="rId3"/>
            <a:stretch>
              <a:fillRect/>
            </a:stretch>
          </a:blipFill>
        </p:spPr>
        <p:txBody>
          <a:bodyPr/>
          <a:lstStyle/>
          <a:p>
            <a:endParaRPr lang="en-US" noProof="0" dirty="0"/>
          </a:p>
        </p:txBody>
      </p:sp>
      <p:sp>
        <p:nvSpPr>
          <p:cNvPr id="3" name="Freeform 3"/>
          <p:cNvSpPr/>
          <p:nvPr/>
        </p:nvSpPr>
        <p:spPr>
          <a:xfrm>
            <a:off x="11018311" y="6868058"/>
            <a:ext cx="1977369" cy="2390242"/>
          </a:xfrm>
          <a:custGeom>
            <a:avLst/>
            <a:gdLst/>
            <a:ahLst/>
            <a:cxnLst/>
            <a:rect l="l" t="t" r="r" b="b"/>
            <a:pathLst>
              <a:path w="1977369" h="2390242">
                <a:moveTo>
                  <a:pt x="0" y="0"/>
                </a:moveTo>
                <a:lnTo>
                  <a:pt x="1977369" y="0"/>
                </a:lnTo>
                <a:lnTo>
                  <a:pt x="1977369" y="2390242"/>
                </a:lnTo>
                <a:lnTo>
                  <a:pt x="0" y="2390242"/>
                </a:lnTo>
                <a:lnTo>
                  <a:pt x="0" y="0"/>
                </a:lnTo>
                <a:close/>
              </a:path>
            </a:pathLst>
          </a:custGeom>
          <a:blipFill>
            <a:blip r:embed="rId4"/>
            <a:stretch>
              <a:fillRect t="-11789" b="-12377"/>
            </a:stretch>
          </a:blipFill>
        </p:spPr>
        <p:txBody>
          <a:bodyPr/>
          <a:lstStyle/>
          <a:p>
            <a:endParaRPr lang="en-US" noProof="0" dirty="0"/>
          </a:p>
        </p:txBody>
      </p:sp>
      <p:sp>
        <p:nvSpPr>
          <p:cNvPr id="4" name="Freeform 4"/>
          <p:cNvSpPr/>
          <p:nvPr/>
        </p:nvSpPr>
        <p:spPr>
          <a:xfrm>
            <a:off x="14195215" y="5057461"/>
            <a:ext cx="2272367" cy="2272367"/>
          </a:xfrm>
          <a:custGeom>
            <a:avLst/>
            <a:gdLst/>
            <a:ahLst/>
            <a:cxnLst/>
            <a:rect l="l" t="t" r="r" b="b"/>
            <a:pathLst>
              <a:path w="2272367" h="2272367">
                <a:moveTo>
                  <a:pt x="0" y="0"/>
                </a:moveTo>
                <a:lnTo>
                  <a:pt x="2272368" y="0"/>
                </a:lnTo>
                <a:lnTo>
                  <a:pt x="2272368" y="2272367"/>
                </a:lnTo>
                <a:lnTo>
                  <a:pt x="0" y="2272367"/>
                </a:lnTo>
                <a:lnTo>
                  <a:pt x="0" y="0"/>
                </a:lnTo>
                <a:close/>
              </a:path>
            </a:pathLst>
          </a:custGeom>
          <a:blipFill>
            <a:blip r:embed="rId5"/>
            <a:stretch>
              <a:fillRect/>
            </a:stretch>
          </a:blipFill>
        </p:spPr>
        <p:txBody>
          <a:bodyPr/>
          <a:lstStyle/>
          <a:p>
            <a:endParaRPr lang="en-US" noProof="0" dirty="0"/>
          </a:p>
        </p:txBody>
      </p:sp>
      <p:grpSp>
        <p:nvGrpSpPr>
          <p:cNvPr id="13" name="Gruppieren 12">
            <a:extLst>
              <a:ext uri="{FF2B5EF4-FFF2-40B4-BE49-F238E27FC236}">
                <a16:creationId xmlns:a16="http://schemas.microsoft.com/office/drawing/2014/main" id="{2B6B9BC4-A63E-9BEF-60B7-F91CFE6080EC}"/>
              </a:ext>
            </a:extLst>
          </p:cNvPr>
          <p:cNvGrpSpPr/>
          <p:nvPr/>
        </p:nvGrpSpPr>
        <p:grpSpPr>
          <a:xfrm>
            <a:off x="7492786" y="5466470"/>
            <a:ext cx="1682590" cy="1136183"/>
            <a:chOff x="7461410" y="5057461"/>
            <a:chExt cx="1682590" cy="1136183"/>
          </a:xfrm>
        </p:grpSpPr>
        <p:sp>
          <p:nvSpPr>
            <p:cNvPr id="5" name="Freeform 5"/>
            <p:cNvSpPr/>
            <p:nvPr/>
          </p:nvSpPr>
          <p:spPr>
            <a:xfrm>
              <a:off x="7461410" y="5875482"/>
              <a:ext cx="1682590" cy="318162"/>
            </a:xfrm>
            <a:custGeom>
              <a:avLst/>
              <a:gdLst/>
              <a:ahLst/>
              <a:cxnLst/>
              <a:rect l="l" t="t" r="r" b="b"/>
              <a:pathLst>
                <a:path w="1682590" h="318162">
                  <a:moveTo>
                    <a:pt x="0" y="0"/>
                  </a:moveTo>
                  <a:lnTo>
                    <a:pt x="1682590" y="0"/>
                  </a:lnTo>
                  <a:lnTo>
                    <a:pt x="1682590" y="318163"/>
                  </a:lnTo>
                  <a:lnTo>
                    <a:pt x="0" y="31816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noProof="0" dirty="0"/>
            </a:p>
          </p:txBody>
        </p:sp>
        <p:sp>
          <p:nvSpPr>
            <p:cNvPr id="6" name="Freeform 6"/>
            <p:cNvSpPr/>
            <p:nvPr/>
          </p:nvSpPr>
          <p:spPr>
            <a:xfrm>
              <a:off x="8123596" y="5057461"/>
              <a:ext cx="358219" cy="704116"/>
            </a:xfrm>
            <a:custGeom>
              <a:avLst/>
              <a:gdLst/>
              <a:ahLst/>
              <a:cxnLst/>
              <a:rect l="l" t="t" r="r" b="b"/>
              <a:pathLst>
                <a:path w="358219" h="704116">
                  <a:moveTo>
                    <a:pt x="0" y="0"/>
                  </a:moveTo>
                  <a:lnTo>
                    <a:pt x="358219" y="0"/>
                  </a:lnTo>
                  <a:lnTo>
                    <a:pt x="358219" y="704116"/>
                  </a:lnTo>
                  <a:lnTo>
                    <a:pt x="0" y="70411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noProof="0" dirty="0"/>
            </a:p>
          </p:txBody>
        </p:sp>
      </p:grpSp>
      <p:sp>
        <p:nvSpPr>
          <p:cNvPr id="7" name="TextBox 7"/>
          <p:cNvSpPr txBox="1"/>
          <p:nvPr/>
        </p:nvSpPr>
        <p:spPr>
          <a:xfrm>
            <a:off x="1060076" y="791728"/>
            <a:ext cx="16230600" cy="3077766"/>
          </a:xfrm>
          <a:prstGeom prst="rect">
            <a:avLst/>
          </a:prstGeom>
        </p:spPr>
        <p:txBody>
          <a:bodyPr lIns="0" tIns="0" rIns="0" bIns="0" rtlCol="0" anchor="t">
            <a:spAutoFit/>
          </a:bodyPr>
          <a:lstStyle/>
          <a:p>
            <a:pPr algn="l">
              <a:lnSpc>
                <a:spcPts val="4799"/>
              </a:lnSpc>
            </a:pPr>
            <a:r>
              <a:rPr lang="en-US" sz="4300" spc="119" noProof="0" dirty="0">
                <a:solidFill>
                  <a:srgbClr val="112444"/>
                </a:solidFill>
                <a:latin typeface="Helvetica"/>
                <a:ea typeface="Helvetica"/>
                <a:cs typeface="Helvetica"/>
                <a:sym typeface="Helvetica"/>
              </a:rPr>
              <a:t>Question 2:</a:t>
            </a:r>
          </a:p>
          <a:p>
            <a:pPr algn="l">
              <a:lnSpc>
                <a:spcPts val="4799"/>
              </a:lnSpc>
              <a:spcBef>
                <a:spcPct val="0"/>
              </a:spcBef>
            </a:pPr>
            <a:r>
              <a:rPr lang="en-US" sz="4300" spc="119" noProof="0" dirty="0">
                <a:solidFill>
                  <a:srgbClr val="112444"/>
                </a:solidFill>
                <a:latin typeface="Helvetica"/>
                <a:ea typeface="Helvetica"/>
                <a:cs typeface="Helvetica"/>
                <a:sym typeface="Helvetica"/>
              </a:rPr>
              <a:t>Waste management in Austria </a:t>
            </a:r>
          </a:p>
          <a:p>
            <a:pPr algn="l">
              <a:lnSpc>
                <a:spcPts val="4799"/>
              </a:lnSpc>
              <a:spcBef>
                <a:spcPct val="0"/>
              </a:spcBef>
            </a:pPr>
            <a:r>
              <a:rPr lang="en-US" sz="4300" spc="119" noProof="0" dirty="0">
                <a:solidFill>
                  <a:srgbClr val="112444"/>
                </a:solidFill>
                <a:latin typeface="Helvetica"/>
                <a:ea typeface="Helvetica"/>
                <a:cs typeface="Helvetica"/>
                <a:sym typeface="Helvetica"/>
              </a:rPr>
              <a:t>Which waste goes in which bin? Match the items to the correct bins.  </a:t>
            </a:r>
          </a:p>
          <a:p>
            <a:pPr algn="l">
              <a:lnSpc>
                <a:spcPts val="4799"/>
              </a:lnSpc>
              <a:spcBef>
                <a:spcPct val="0"/>
              </a:spcBef>
            </a:pPr>
            <a:r>
              <a:rPr lang="en-US" sz="4300" spc="119" noProof="0" dirty="0">
                <a:solidFill>
                  <a:srgbClr val="112444"/>
                </a:solidFill>
                <a:latin typeface="Helvetica"/>
                <a:ea typeface="Helvetica"/>
                <a:cs typeface="Helvetica"/>
                <a:sym typeface="Helvetica"/>
              </a:rPr>
              <a:t>(0.5p for each correct match) </a:t>
            </a:r>
          </a:p>
        </p:txBody>
      </p:sp>
      <p:sp>
        <p:nvSpPr>
          <p:cNvPr id="8" name="TextBox 8"/>
          <p:cNvSpPr txBox="1"/>
          <p:nvPr/>
        </p:nvSpPr>
        <p:spPr>
          <a:xfrm>
            <a:off x="970967" y="4546588"/>
            <a:ext cx="5948611" cy="3793967"/>
          </a:xfrm>
          <a:prstGeom prst="rect">
            <a:avLst/>
          </a:prstGeom>
        </p:spPr>
        <p:txBody>
          <a:bodyPr lIns="0" tIns="0" rIns="0" bIns="0" rtlCol="0" anchor="t">
            <a:spAutoFit/>
          </a:bodyPr>
          <a:lstStyle/>
          <a:p>
            <a:pPr marL="604039" lvl="1" indent="-302019" algn="l">
              <a:lnSpc>
                <a:spcPts val="4308"/>
              </a:lnSpc>
              <a:buFont typeface="Arial"/>
              <a:buChar char="•"/>
            </a:pPr>
            <a:r>
              <a:rPr lang="en-US" sz="2797" spc="83" noProof="0" dirty="0">
                <a:solidFill>
                  <a:srgbClr val="112444"/>
                </a:solidFill>
                <a:latin typeface="Helvetica"/>
                <a:ea typeface="Helvetica"/>
                <a:cs typeface="Helvetica"/>
                <a:sym typeface="Helvetica"/>
              </a:rPr>
              <a:t>Tissues/kitchen roll</a:t>
            </a:r>
          </a:p>
          <a:p>
            <a:pPr marL="604039" lvl="1" indent="-302019" algn="l">
              <a:lnSpc>
                <a:spcPts val="4308"/>
              </a:lnSpc>
              <a:buFont typeface="Arial"/>
              <a:buChar char="•"/>
            </a:pPr>
            <a:r>
              <a:rPr lang="en-US" sz="2797" spc="83" noProof="0" dirty="0">
                <a:solidFill>
                  <a:srgbClr val="112444"/>
                </a:solidFill>
                <a:latin typeface="Helvetica"/>
                <a:ea typeface="Helvetica"/>
                <a:cs typeface="Helvetica"/>
                <a:sym typeface="Helvetica"/>
              </a:rPr>
              <a:t>Receipts</a:t>
            </a:r>
          </a:p>
          <a:p>
            <a:pPr marL="604039" lvl="1" indent="-302019" algn="l">
              <a:lnSpc>
                <a:spcPts val="4308"/>
              </a:lnSpc>
              <a:buFont typeface="Arial"/>
              <a:buChar char="•"/>
            </a:pPr>
            <a:r>
              <a:rPr lang="en-US" sz="2797" spc="83" noProof="0" dirty="0">
                <a:solidFill>
                  <a:srgbClr val="112444"/>
                </a:solidFill>
                <a:latin typeface="Helvetica"/>
                <a:ea typeface="Helvetica"/>
                <a:cs typeface="Helvetica"/>
                <a:sym typeface="Helvetica"/>
              </a:rPr>
              <a:t>Tetra Paks</a:t>
            </a:r>
          </a:p>
          <a:p>
            <a:pPr marL="604039" lvl="1" indent="-302019" algn="l">
              <a:lnSpc>
                <a:spcPts val="4308"/>
              </a:lnSpc>
              <a:buFont typeface="Arial"/>
              <a:buChar char="•"/>
            </a:pPr>
            <a:r>
              <a:rPr lang="en-US" sz="2797" spc="83" noProof="0" dirty="0">
                <a:solidFill>
                  <a:srgbClr val="112444"/>
                </a:solidFill>
                <a:latin typeface="Helvetica"/>
                <a:ea typeface="Helvetica"/>
                <a:cs typeface="Helvetica"/>
                <a:sym typeface="Helvetica"/>
              </a:rPr>
              <a:t>Cork</a:t>
            </a:r>
          </a:p>
          <a:p>
            <a:pPr marL="604039" lvl="1" indent="-302019" algn="l">
              <a:lnSpc>
                <a:spcPts val="4308"/>
              </a:lnSpc>
              <a:buFont typeface="Arial"/>
              <a:buChar char="•"/>
            </a:pPr>
            <a:r>
              <a:rPr lang="en-US" sz="2797" spc="83" noProof="0" dirty="0">
                <a:solidFill>
                  <a:srgbClr val="112444"/>
                </a:solidFill>
                <a:latin typeface="Helvetica"/>
                <a:ea typeface="Helvetica"/>
                <a:cs typeface="Helvetica"/>
                <a:sym typeface="Helvetica"/>
              </a:rPr>
              <a:t>Disposable bread bags with clear windows</a:t>
            </a:r>
          </a:p>
          <a:p>
            <a:pPr marL="604039" lvl="1" indent="-302019" algn="l">
              <a:lnSpc>
                <a:spcPts val="4308"/>
              </a:lnSpc>
              <a:buFont typeface="Arial"/>
              <a:buChar char="•"/>
            </a:pPr>
            <a:r>
              <a:rPr lang="en-US" sz="2797" spc="83" noProof="0" dirty="0">
                <a:solidFill>
                  <a:srgbClr val="112444"/>
                </a:solidFill>
                <a:latin typeface="Helvetica"/>
                <a:ea typeface="Helvetica"/>
                <a:cs typeface="Helvetica"/>
                <a:sym typeface="Helvetica"/>
              </a:rPr>
              <a:t>Candle stubs  </a:t>
            </a:r>
          </a:p>
        </p:txBody>
      </p:sp>
      <p:sp>
        <p:nvSpPr>
          <p:cNvPr id="9" name="TextBox 9"/>
          <p:cNvSpPr txBox="1"/>
          <p:nvPr/>
        </p:nvSpPr>
        <p:spPr>
          <a:xfrm>
            <a:off x="11036618" y="5233269"/>
            <a:ext cx="1918543" cy="333375"/>
          </a:xfrm>
          <a:prstGeom prst="rect">
            <a:avLst/>
          </a:prstGeom>
        </p:spPr>
        <p:txBody>
          <a:bodyPr lIns="0" tIns="0" rIns="0" bIns="0" rtlCol="0" anchor="t">
            <a:spAutoFit/>
          </a:bodyPr>
          <a:lstStyle/>
          <a:p>
            <a:pPr algn="ctr">
              <a:lnSpc>
                <a:spcPts val="2517"/>
              </a:lnSpc>
            </a:pPr>
            <a:r>
              <a:rPr lang="en-US" sz="2097" spc="62" noProof="0" dirty="0">
                <a:solidFill>
                  <a:srgbClr val="112444"/>
                </a:solidFill>
                <a:latin typeface="Helvetica"/>
                <a:ea typeface="Helvetica"/>
                <a:cs typeface="Helvetica"/>
                <a:sym typeface="Helvetica"/>
              </a:rPr>
              <a:t>wastepaper bin</a:t>
            </a:r>
          </a:p>
        </p:txBody>
      </p:sp>
      <p:sp>
        <p:nvSpPr>
          <p:cNvPr id="10" name="TextBox 10"/>
          <p:cNvSpPr txBox="1"/>
          <p:nvPr/>
        </p:nvSpPr>
        <p:spPr>
          <a:xfrm>
            <a:off x="10760764" y="9314297"/>
            <a:ext cx="2470249" cy="361950"/>
          </a:xfrm>
          <a:prstGeom prst="rect">
            <a:avLst/>
          </a:prstGeom>
        </p:spPr>
        <p:txBody>
          <a:bodyPr lIns="0" tIns="0" rIns="0" bIns="0" rtlCol="0" anchor="t">
            <a:spAutoFit/>
          </a:bodyPr>
          <a:lstStyle/>
          <a:p>
            <a:pPr algn="l">
              <a:lnSpc>
                <a:spcPts val="2637"/>
              </a:lnSpc>
            </a:pPr>
            <a:r>
              <a:rPr lang="en-US" sz="2197" spc="65" noProof="0" dirty="0">
                <a:solidFill>
                  <a:srgbClr val="112444"/>
                </a:solidFill>
                <a:latin typeface="Helvetica"/>
                <a:ea typeface="Helvetica"/>
                <a:cs typeface="Helvetica"/>
                <a:sym typeface="Helvetica"/>
              </a:rPr>
              <a:t>residual waste bin </a:t>
            </a:r>
          </a:p>
        </p:txBody>
      </p:sp>
      <p:sp>
        <p:nvSpPr>
          <p:cNvPr id="11" name="TextBox 11"/>
          <p:cNvSpPr txBox="1"/>
          <p:nvPr/>
        </p:nvSpPr>
        <p:spPr>
          <a:xfrm>
            <a:off x="14482603" y="7355695"/>
            <a:ext cx="1668363" cy="304800"/>
          </a:xfrm>
          <a:prstGeom prst="rect">
            <a:avLst/>
          </a:prstGeom>
        </p:spPr>
        <p:txBody>
          <a:bodyPr lIns="0" tIns="0" rIns="0" bIns="0" rtlCol="0" anchor="t">
            <a:spAutoFit/>
          </a:bodyPr>
          <a:lstStyle/>
          <a:p>
            <a:pPr algn="ctr">
              <a:lnSpc>
                <a:spcPts val="2277"/>
              </a:lnSpc>
            </a:pPr>
            <a:r>
              <a:rPr lang="en-US" sz="1897" spc="56" noProof="0" dirty="0">
                <a:solidFill>
                  <a:srgbClr val="112444"/>
                </a:solidFill>
                <a:latin typeface="Helvetica"/>
                <a:ea typeface="Helvetica"/>
                <a:cs typeface="Helvetica"/>
                <a:sym typeface="Helvetica"/>
              </a:rPr>
              <a:t>Yellow bag/bin</a:t>
            </a:r>
          </a:p>
        </p:txBody>
      </p:sp>
      <p:sp>
        <p:nvSpPr>
          <p:cNvPr id="12" name="Freeform 12"/>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10"/>
            <a:stretch>
              <a:fillRect/>
            </a:stretch>
          </a:blipFill>
        </p:spPr>
        <p:txBody>
          <a:bodyPr/>
          <a:lstStyle/>
          <a:p>
            <a:endParaRPr lang="en-US" noProof="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extBox 2"/>
          <p:cNvSpPr txBox="1"/>
          <p:nvPr/>
        </p:nvSpPr>
        <p:spPr>
          <a:xfrm>
            <a:off x="1028700" y="1000125"/>
            <a:ext cx="16230600" cy="933450"/>
          </a:xfrm>
          <a:prstGeom prst="rect">
            <a:avLst/>
          </a:prstGeom>
        </p:spPr>
        <p:txBody>
          <a:bodyPr lIns="0" tIns="0" rIns="0" bIns="0" rtlCol="0" anchor="t">
            <a:spAutoFit/>
          </a:bodyPr>
          <a:lstStyle/>
          <a:p>
            <a:pPr algn="l">
              <a:lnSpc>
                <a:spcPts val="7199"/>
              </a:lnSpc>
              <a:spcBef>
                <a:spcPct val="0"/>
              </a:spcBef>
            </a:pPr>
            <a:r>
              <a:rPr lang="en-US" sz="5999" spc="179" noProof="0" dirty="0">
                <a:solidFill>
                  <a:srgbClr val="112444"/>
                </a:solidFill>
                <a:latin typeface="Helvetica"/>
                <a:ea typeface="Helvetica"/>
                <a:cs typeface="Helvetica"/>
                <a:sym typeface="Helvetica"/>
              </a:rPr>
              <a:t>Answers: Round 5 Austria Edition</a:t>
            </a:r>
          </a:p>
        </p:txBody>
      </p:sp>
      <p:sp>
        <p:nvSpPr>
          <p:cNvPr id="3" name="TextBox 3"/>
          <p:cNvSpPr txBox="1"/>
          <p:nvPr/>
        </p:nvSpPr>
        <p:spPr>
          <a:xfrm>
            <a:off x="1028700" y="2468901"/>
            <a:ext cx="16230600" cy="2691765"/>
          </a:xfrm>
          <a:prstGeom prst="rect">
            <a:avLst/>
          </a:prstGeom>
        </p:spPr>
        <p:txBody>
          <a:bodyPr lIns="0" tIns="0" rIns="0" bIns="0" rtlCol="0" anchor="t">
            <a:spAutoFit/>
          </a:bodyPr>
          <a:lstStyle/>
          <a:p>
            <a:pPr marL="777240" lvl="1" indent="-388620" algn="l">
              <a:lnSpc>
                <a:spcPts val="7200"/>
              </a:lnSpc>
              <a:buAutoNum type="arabicPeriod"/>
            </a:pPr>
            <a:r>
              <a:rPr lang="en-US" sz="3600" noProof="0" dirty="0">
                <a:solidFill>
                  <a:srgbClr val="112444"/>
                </a:solidFill>
                <a:latin typeface="Helvetica"/>
                <a:ea typeface="Helvetica"/>
                <a:cs typeface="Helvetica"/>
                <a:sym typeface="Helvetica"/>
              </a:rPr>
              <a:t>Question: Federal Ministry of Agriculture, Forestry, Climate Protection, Environment, Regional Affairs, and Water Management (BMLUK)  </a:t>
            </a:r>
          </a:p>
          <a:p>
            <a:pPr marL="777240" lvl="1" indent="-388620" algn="l">
              <a:lnSpc>
                <a:spcPts val="7200"/>
              </a:lnSpc>
              <a:buAutoNum type="arabicPeriod"/>
            </a:pPr>
            <a:r>
              <a:rPr lang="en-US" sz="3600" noProof="0" dirty="0">
                <a:solidFill>
                  <a:srgbClr val="112444"/>
                </a:solidFill>
                <a:latin typeface="Helvetica"/>
                <a:ea typeface="Helvetica"/>
                <a:cs typeface="Helvetica"/>
                <a:sym typeface="Helvetica"/>
              </a:rPr>
              <a:t>Question:</a:t>
            </a:r>
          </a:p>
        </p:txBody>
      </p:sp>
      <p:sp>
        <p:nvSpPr>
          <p:cNvPr id="4" name="TextBox 4"/>
          <p:cNvSpPr txBox="1"/>
          <p:nvPr/>
        </p:nvSpPr>
        <p:spPr>
          <a:xfrm>
            <a:off x="1785106" y="5104861"/>
            <a:ext cx="13865721" cy="3606165"/>
          </a:xfrm>
          <a:prstGeom prst="rect">
            <a:avLst/>
          </a:prstGeom>
        </p:spPr>
        <p:txBody>
          <a:bodyPr lIns="0" tIns="0" rIns="0" bIns="0" rtlCol="0" anchor="t">
            <a:spAutoFit/>
          </a:bodyPr>
          <a:lstStyle/>
          <a:p>
            <a:pPr algn="l">
              <a:lnSpc>
                <a:spcPts val="7200"/>
              </a:lnSpc>
            </a:pPr>
            <a:r>
              <a:rPr lang="en-US" sz="3600" noProof="0" dirty="0">
                <a:solidFill>
                  <a:srgbClr val="112444"/>
                </a:solidFill>
                <a:latin typeface="Helvetica"/>
                <a:ea typeface="Helvetica"/>
                <a:cs typeface="Helvetica"/>
                <a:sym typeface="Helvetica"/>
              </a:rPr>
              <a:t>Y</a:t>
            </a:r>
            <a:r>
              <a:rPr lang="en-US" sz="3600" u="none" strike="noStrike" noProof="0" dirty="0">
                <a:solidFill>
                  <a:srgbClr val="112444"/>
                </a:solidFill>
                <a:latin typeface="Helvetica"/>
                <a:ea typeface="Helvetica"/>
                <a:cs typeface="Helvetica"/>
                <a:sym typeface="Helvetica"/>
              </a:rPr>
              <a:t>ellow bag/bin → Tetra Pak, cork  </a:t>
            </a:r>
          </a:p>
          <a:p>
            <a:pPr algn="l">
              <a:lnSpc>
                <a:spcPts val="7200"/>
              </a:lnSpc>
            </a:pPr>
            <a:r>
              <a:rPr lang="en-US" sz="3600" u="none" strike="noStrike" noProof="0" dirty="0">
                <a:solidFill>
                  <a:srgbClr val="112444"/>
                </a:solidFill>
                <a:latin typeface="Helvetica"/>
                <a:ea typeface="Helvetica"/>
                <a:cs typeface="Helvetica"/>
                <a:sym typeface="Helvetica"/>
              </a:rPr>
              <a:t>Wastepaper bin / red bin → disposable bread bag with clear window </a:t>
            </a:r>
          </a:p>
          <a:p>
            <a:pPr algn="l">
              <a:lnSpc>
                <a:spcPts val="7200"/>
              </a:lnSpc>
            </a:pPr>
            <a:r>
              <a:rPr lang="en-US" sz="3600" u="none" strike="noStrike" noProof="0" dirty="0">
                <a:solidFill>
                  <a:srgbClr val="112444"/>
                </a:solidFill>
                <a:latin typeface="Helvetica"/>
                <a:ea typeface="Helvetica"/>
                <a:cs typeface="Helvetica"/>
                <a:sym typeface="Helvetica"/>
              </a:rPr>
              <a:t>Residual waste bin → Tissues/kitchen roll, receipts, candle stubs </a:t>
            </a:r>
          </a:p>
          <a:p>
            <a:pPr algn="l">
              <a:lnSpc>
                <a:spcPts val="7200"/>
              </a:lnSpc>
            </a:pPr>
            <a:r>
              <a:rPr lang="en-US" sz="3600" u="none" strike="noStrike" noProof="0" dirty="0">
                <a:solidFill>
                  <a:srgbClr val="112444"/>
                </a:solidFill>
                <a:latin typeface="Helvetica"/>
                <a:ea typeface="Helvetica"/>
                <a:cs typeface="Helvetica"/>
                <a:sym typeface="Helvetica"/>
              </a:rPr>
              <a:t> </a:t>
            </a:r>
          </a:p>
        </p:txBody>
      </p:sp>
      <p:sp>
        <p:nvSpPr>
          <p:cNvPr id="5" name="Freeform 5"/>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2"/>
            <a:stretch>
              <a:fillRect/>
            </a:stretch>
          </a:blipFill>
        </p:spPr>
        <p:txBody>
          <a:bodyPr/>
          <a:lstStyle/>
          <a:p>
            <a:endParaRPr lang="en-US"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3" name="TextBox 3"/>
          <p:cNvSpPr txBox="1"/>
          <p:nvPr/>
        </p:nvSpPr>
        <p:spPr>
          <a:xfrm>
            <a:off x="1028700" y="962025"/>
            <a:ext cx="13299643" cy="1438275"/>
          </a:xfrm>
          <a:prstGeom prst="rect">
            <a:avLst/>
          </a:prstGeom>
        </p:spPr>
        <p:txBody>
          <a:bodyPr lIns="0" tIns="0" rIns="0" bIns="0" rtlCol="0" anchor="t">
            <a:spAutoFit/>
          </a:bodyPr>
          <a:lstStyle/>
          <a:p>
            <a:pPr algn="l">
              <a:lnSpc>
                <a:spcPts val="10800"/>
              </a:lnSpc>
            </a:pPr>
            <a:r>
              <a:rPr lang="en-US" sz="9000" b="1" spc="270" noProof="0" dirty="0">
                <a:solidFill>
                  <a:srgbClr val="8FC752"/>
                </a:solidFill>
                <a:latin typeface="Helvetica Bold"/>
                <a:ea typeface="Helvetica Bold"/>
                <a:cs typeface="Helvetica Bold"/>
                <a:sym typeface="Helvetica Bold"/>
              </a:rPr>
              <a:t>Pub Quiz Overview</a:t>
            </a:r>
          </a:p>
        </p:txBody>
      </p:sp>
      <p:sp>
        <p:nvSpPr>
          <p:cNvPr id="4" name="Freeform 4"/>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2"/>
            <a:stretch>
              <a:fillRect/>
            </a:stretch>
          </a:blipFill>
        </p:spPr>
        <p:txBody>
          <a:bodyPr/>
          <a:lstStyle/>
          <a:p>
            <a:endParaRPr lang="en-US" noProof="0" dirty="0"/>
          </a:p>
        </p:txBody>
      </p:sp>
      <p:graphicFrame>
        <p:nvGraphicFramePr>
          <p:cNvPr id="5" name="Tabelle 4">
            <a:extLst>
              <a:ext uri="{FF2B5EF4-FFF2-40B4-BE49-F238E27FC236}">
                <a16:creationId xmlns:a16="http://schemas.microsoft.com/office/drawing/2014/main" id="{87453E28-ABFA-BA7D-F655-4620A2789ED6}"/>
              </a:ext>
            </a:extLst>
          </p:cNvPr>
          <p:cNvGraphicFramePr>
            <a:graphicFrameLocks noGrp="1"/>
          </p:cNvGraphicFramePr>
          <p:nvPr>
            <p:extLst>
              <p:ext uri="{D42A27DB-BD31-4B8C-83A1-F6EECF244321}">
                <p14:modId xmlns:p14="http://schemas.microsoft.com/office/powerpoint/2010/main" val="3802253419"/>
              </p:ext>
            </p:extLst>
          </p:nvPr>
        </p:nvGraphicFramePr>
        <p:xfrm>
          <a:off x="1035627" y="2642397"/>
          <a:ext cx="15430500" cy="6682578"/>
        </p:xfrm>
        <a:graphic>
          <a:graphicData uri="http://schemas.openxmlformats.org/drawingml/2006/table">
            <a:tbl>
              <a:tblPr>
                <a:tableStyleId>{616DA210-FB5B-4158-B5E0-FEB733F419BA}</a:tableStyleId>
              </a:tblPr>
              <a:tblGrid>
                <a:gridCol w="5143500">
                  <a:extLst>
                    <a:ext uri="{9D8B030D-6E8A-4147-A177-3AD203B41FA5}">
                      <a16:colId xmlns:a16="http://schemas.microsoft.com/office/drawing/2014/main" val="202441865"/>
                    </a:ext>
                  </a:extLst>
                </a:gridCol>
                <a:gridCol w="5143500">
                  <a:extLst>
                    <a:ext uri="{9D8B030D-6E8A-4147-A177-3AD203B41FA5}">
                      <a16:colId xmlns:a16="http://schemas.microsoft.com/office/drawing/2014/main" val="3424917362"/>
                    </a:ext>
                  </a:extLst>
                </a:gridCol>
                <a:gridCol w="5143500">
                  <a:extLst>
                    <a:ext uri="{9D8B030D-6E8A-4147-A177-3AD203B41FA5}">
                      <a16:colId xmlns:a16="http://schemas.microsoft.com/office/drawing/2014/main" val="3232157065"/>
                    </a:ext>
                  </a:extLst>
                </a:gridCol>
              </a:tblGrid>
              <a:tr h="954654">
                <a:tc>
                  <a:txBody>
                    <a:bodyPr/>
                    <a:lstStyle/>
                    <a:p>
                      <a:pPr>
                        <a:buNone/>
                      </a:pPr>
                      <a:r>
                        <a:rPr lang="en-US" sz="2800" noProof="0" dirty="0">
                          <a:effectLst/>
                          <a:latin typeface="Helvetica" panose="020B0604020202020204" pitchFamily="34" charset="0"/>
                          <a:cs typeface="Helvetica" panose="020B0604020202020204" pitchFamily="34" charset="0"/>
                        </a:rPr>
                        <a:t>Rounds</a:t>
                      </a:r>
                    </a:p>
                  </a:txBody>
                  <a:tcPr marL="82744" marR="82744" marT="41372" marB="41372" anchor="ctr">
                    <a:solidFill>
                      <a:srgbClr val="8FC752"/>
                    </a:solidFill>
                  </a:tcPr>
                </a:tc>
                <a:tc>
                  <a:txBody>
                    <a:bodyPr/>
                    <a:lstStyle/>
                    <a:p>
                      <a:pPr>
                        <a:buNone/>
                      </a:pPr>
                      <a:endParaRPr lang="en-US" sz="2800" noProof="0" dirty="0">
                        <a:effectLst/>
                        <a:latin typeface="Helvetica" panose="020B0604020202020204" pitchFamily="34" charset="0"/>
                        <a:cs typeface="Helvetica" panose="020B0604020202020204" pitchFamily="34" charset="0"/>
                      </a:endParaRPr>
                    </a:p>
                  </a:txBody>
                  <a:tcPr marL="82744" marR="82744" marT="41372" marB="41372" anchor="ctr">
                    <a:solidFill>
                      <a:srgbClr val="8FC752"/>
                    </a:solidFill>
                  </a:tcPr>
                </a:tc>
                <a:tc>
                  <a:txBody>
                    <a:bodyPr/>
                    <a:lstStyle/>
                    <a:p>
                      <a:pPr>
                        <a:buNone/>
                      </a:pPr>
                      <a:r>
                        <a:rPr lang="en-US" sz="2800" noProof="0" dirty="0">
                          <a:effectLst/>
                          <a:latin typeface="Helvetica" panose="020B0604020202020204" pitchFamily="34" charset="0"/>
                          <a:cs typeface="Helvetica" panose="020B0604020202020204" pitchFamily="34" charset="0"/>
                        </a:rPr>
                        <a:t>Achievable points</a:t>
                      </a:r>
                    </a:p>
                  </a:txBody>
                  <a:tcPr marL="82744" marR="82744" marT="41372" marB="41372" anchor="ctr">
                    <a:solidFill>
                      <a:srgbClr val="8FC752"/>
                    </a:solidFill>
                  </a:tcPr>
                </a:tc>
                <a:extLst>
                  <a:ext uri="{0D108BD9-81ED-4DB2-BD59-A6C34878D82A}">
                    <a16:rowId xmlns:a16="http://schemas.microsoft.com/office/drawing/2014/main" val="1031545440"/>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Round 1</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Picture round</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6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1299279992"/>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Round 2</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Waste</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7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1280141169"/>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Round 3</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Circular economy</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14,5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2291415085"/>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Round 4</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Music and jumbled words</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8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2554857489"/>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Austria edition (optional)</a:t>
                      </a:r>
                    </a:p>
                  </a:txBody>
                  <a:tcPr marL="82744" marR="82744" marT="41372" marB="41372" anchor="ctr">
                    <a:solidFill>
                      <a:schemeClr val="accent3">
                        <a:lumMod val="20000"/>
                        <a:lumOff val="80000"/>
                      </a:schemeClr>
                    </a:solidFill>
                  </a:tcPr>
                </a:tc>
                <a:tc>
                  <a:txBody>
                    <a:bodyPr/>
                    <a:lstStyle/>
                    <a:p>
                      <a:pPr>
                        <a:buNone/>
                      </a:pPr>
                      <a:endParaRPr lang="en-US" sz="2400" noProof="0" dirty="0">
                        <a:effectLst/>
                        <a:latin typeface="Helvetica" panose="020B0604020202020204" pitchFamily="34" charset="0"/>
                        <a:cs typeface="Helvetica" panose="020B0604020202020204" pitchFamily="34" charset="0"/>
                      </a:endParaRP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4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1697580126"/>
                  </a:ext>
                </a:extLst>
              </a:tr>
              <a:tr h="954654">
                <a:tc>
                  <a:txBody>
                    <a:bodyPr/>
                    <a:lstStyle/>
                    <a:p>
                      <a:pPr>
                        <a:buNone/>
                      </a:pPr>
                      <a:r>
                        <a:rPr lang="en-US" sz="2400" b="1" noProof="0" dirty="0">
                          <a:effectLst/>
                          <a:latin typeface="Helvetica" panose="020B0604020202020204" pitchFamily="34" charset="0"/>
                          <a:cs typeface="Helvetica" panose="020B0604020202020204" pitchFamily="34" charset="0"/>
                        </a:rPr>
                        <a:t>Total achievable points</a:t>
                      </a:r>
                    </a:p>
                  </a:txBody>
                  <a:tcPr marL="82744" marR="82744" marT="41372" marB="41372" anchor="ctr">
                    <a:solidFill>
                      <a:schemeClr val="accent3">
                        <a:lumMod val="20000"/>
                        <a:lumOff val="80000"/>
                      </a:schemeClr>
                    </a:solidFill>
                  </a:tcPr>
                </a:tc>
                <a:tc>
                  <a:txBody>
                    <a:bodyPr/>
                    <a:lstStyle/>
                    <a:p>
                      <a:pPr>
                        <a:buNone/>
                      </a:pPr>
                      <a:endParaRPr lang="en-US" sz="2400" noProof="0" dirty="0">
                        <a:effectLst/>
                        <a:latin typeface="Helvetica" panose="020B0604020202020204" pitchFamily="34" charset="0"/>
                        <a:cs typeface="Helvetica" panose="020B0604020202020204" pitchFamily="34" charset="0"/>
                      </a:endParaRPr>
                    </a:p>
                  </a:txBody>
                  <a:tcPr marL="82744" marR="82744" marT="41372" marB="41372" anchor="ctr">
                    <a:solidFill>
                      <a:schemeClr val="accent3">
                        <a:lumMod val="20000"/>
                        <a:lumOff val="80000"/>
                      </a:schemeClr>
                    </a:solidFill>
                  </a:tcPr>
                </a:tc>
                <a:tc>
                  <a:txBody>
                    <a:bodyPr/>
                    <a:lstStyle/>
                    <a:p>
                      <a:pPr>
                        <a:buNone/>
                      </a:pPr>
                      <a:r>
                        <a:rPr lang="en-US" sz="2400" b="1" noProof="0" dirty="0">
                          <a:effectLst/>
                          <a:latin typeface="Helvetica" panose="020B0604020202020204" pitchFamily="34" charset="0"/>
                          <a:cs typeface="Helvetica" panose="020B0604020202020204" pitchFamily="34" charset="0"/>
                        </a:rPr>
                        <a:t>39,5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3982754840"/>
                  </a:ext>
                </a:extLst>
              </a:tr>
            </a:tbl>
          </a:graphicData>
        </a:graphic>
      </p:graphicFrame>
      <p:sp>
        <p:nvSpPr>
          <p:cNvPr id="6" name="Rectangle 1">
            <a:extLst>
              <a:ext uri="{FF2B5EF4-FFF2-40B4-BE49-F238E27FC236}">
                <a16:creationId xmlns:a16="http://schemas.microsoft.com/office/drawing/2014/main" id="{7E10E4D0-DEFE-5B77-BC25-65D468BF172B}"/>
              </a:ext>
            </a:extLst>
          </p:cNvPr>
          <p:cNvSpPr>
            <a:spLocks noChangeArrowheads="1"/>
          </p:cNvSpPr>
          <p:nvPr/>
        </p:nvSpPr>
        <p:spPr bwMode="auto">
          <a:xfrm>
            <a:off x="1029478" y="2880518"/>
            <a:ext cx="3789386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noProof="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3" name="TextBox 3"/>
          <p:cNvSpPr txBox="1"/>
          <p:nvPr/>
        </p:nvSpPr>
        <p:spPr>
          <a:xfrm>
            <a:off x="1028700" y="962025"/>
            <a:ext cx="13299643" cy="1438275"/>
          </a:xfrm>
          <a:prstGeom prst="rect">
            <a:avLst/>
          </a:prstGeom>
        </p:spPr>
        <p:txBody>
          <a:bodyPr lIns="0" tIns="0" rIns="0" bIns="0" rtlCol="0" anchor="t">
            <a:spAutoFit/>
          </a:bodyPr>
          <a:lstStyle/>
          <a:p>
            <a:pPr algn="l">
              <a:lnSpc>
                <a:spcPts val="10800"/>
              </a:lnSpc>
            </a:pPr>
            <a:r>
              <a:rPr lang="en-US" sz="9000" b="1" spc="270" noProof="0" dirty="0">
                <a:solidFill>
                  <a:srgbClr val="8FC752"/>
                </a:solidFill>
                <a:latin typeface="Helvetica Bold"/>
                <a:ea typeface="Helvetica Bold"/>
                <a:cs typeface="Helvetica Bold"/>
                <a:sym typeface="Helvetica Bold"/>
              </a:rPr>
              <a:t>Pub Quiz Overview</a:t>
            </a:r>
          </a:p>
        </p:txBody>
      </p:sp>
      <p:sp>
        <p:nvSpPr>
          <p:cNvPr id="4" name="Freeform 4"/>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2"/>
            <a:stretch>
              <a:fillRect/>
            </a:stretch>
          </a:blipFill>
        </p:spPr>
        <p:txBody>
          <a:bodyPr/>
          <a:lstStyle/>
          <a:p>
            <a:endParaRPr lang="en-US" noProof="0" dirty="0"/>
          </a:p>
        </p:txBody>
      </p:sp>
      <p:graphicFrame>
        <p:nvGraphicFramePr>
          <p:cNvPr id="5" name="Tabelle 4">
            <a:extLst>
              <a:ext uri="{FF2B5EF4-FFF2-40B4-BE49-F238E27FC236}">
                <a16:creationId xmlns:a16="http://schemas.microsoft.com/office/drawing/2014/main" id="{06066BAA-40DD-EFF5-6D09-93E11EB28E51}"/>
              </a:ext>
            </a:extLst>
          </p:cNvPr>
          <p:cNvGraphicFramePr>
            <a:graphicFrameLocks noGrp="1"/>
          </p:cNvGraphicFramePr>
          <p:nvPr>
            <p:extLst>
              <p:ext uri="{D42A27DB-BD31-4B8C-83A1-F6EECF244321}">
                <p14:modId xmlns:p14="http://schemas.microsoft.com/office/powerpoint/2010/main" val="553381155"/>
              </p:ext>
            </p:extLst>
          </p:nvPr>
        </p:nvGraphicFramePr>
        <p:xfrm>
          <a:off x="1035627" y="2642397"/>
          <a:ext cx="15430500" cy="6682578"/>
        </p:xfrm>
        <a:graphic>
          <a:graphicData uri="http://schemas.openxmlformats.org/drawingml/2006/table">
            <a:tbl>
              <a:tblPr>
                <a:tableStyleId>{616DA210-FB5B-4158-B5E0-FEB733F419BA}</a:tableStyleId>
              </a:tblPr>
              <a:tblGrid>
                <a:gridCol w="5143500">
                  <a:extLst>
                    <a:ext uri="{9D8B030D-6E8A-4147-A177-3AD203B41FA5}">
                      <a16:colId xmlns:a16="http://schemas.microsoft.com/office/drawing/2014/main" val="202441865"/>
                    </a:ext>
                  </a:extLst>
                </a:gridCol>
                <a:gridCol w="5143500">
                  <a:extLst>
                    <a:ext uri="{9D8B030D-6E8A-4147-A177-3AD203B41FA5}">
                      <a16:colId xmlns:a16="http://schemas.microsoft.com/office/drawing/2014/main" val="3424917362"/>
                    </a:ext>
                  </a:extLst>
                </a:gridCol>
                <a:gridCol w="5143500">
                  <a:extLst>
                    <a:ext uri="{9D8B030D-6E8A-4147-A177-3AD203B41FA5}">
                      <a16:colId xmlns:a16="http://schemas.microsoft.com/office/drawing/2014/main" val="3232157065"/>
                    </a:ext>
                  </a:extLst>
                </a:gridCol>
              </a:tblGrid>
              <a:tr h="954654">
                <a:tc>
                  <a:txBody>
                    <a:bodyPr/>
                    <a:lstStyle/>
                    <a:p>
                      <a:pPr>
                        <a:buNone/>
                      </a:pPr>
                      <a:r>
                        <a:rPr lang="en-US" sz="2800" noProof="0" dirty="0">
                          <a:effectLst/>
                          <a:latin typeface="Helvetica" panose="020B0604020202020204" pitchFamily="34" charset="0"/>
                          <a:cs typeface="Helvetica" panose="020B0604020202020204" pitchFamily="34" charset="0"/>
                        </a:rPr>
                        <a:t>Rounds</a:t>
                      </a:r>
                    </a:p>
                  </a:txBody>
                  <a:tcPr marL="82744" marR="82744" marT="41372" marB="41372" anchor="ctr">
                    <a:solidFill>
                      <a:srgbClr val="8FC752"/>
                    </a:solidFill>
                  </a:tcPr>
                </a:tc>
                <a:tc>
                  <a:txBody>
                    <a:bodyPr/>
                    <a:lstStyle/>
                    <a:p>
                      <a:pPr>
                        <a:buNone/>
                      </a:pPr>
                      <a:endParaRPr lang="en-US" sz="2800" noProof="0" dirty="0">
                        <a:effectLst/>
                        <a:latin typeface="Helvetica" panose="020B0604020202020204" pitchFamily="34" charset="0"/>
                        <a:cs typeface="Helvetica" panose="020B0604020202020204" pitchFamily="34" charset="0"/>
                      </a:endParaRPr>
                    </a:p>
                  </a:txBody>
                  <a:tcPr marL="82744" marR="82744" marT="41372" marB="41372" anchor="ctr">
                    <a:solidFill>
                      <a:srgbClr val="8FC752"/>
                    </a:solidFill>
                  </a:tcPr>
                </a:tc>
                <a:tc>
                  <a:txBody>
                    <a:bodyPr/>
                    <a:lstStyle/>
                    <a:p>
                      <a:pPr>
                        <a:buNone/>
                      </a:pPr>
                      <a:r>
                        <a:rPr lang="en-US" sz="2800" noProof="0" dirty="0">
                          <a:effectLst/>
                          <a:latin typeface="Helvetica" panose="020B0604020202020204" pitchFamily="34" charset="0"/>
                          <a:cs typeface="Helvetica" panose="020B0604020202020204" pitchFamily="34" charset="0"/>
                        </a:rPr>
                        <a:t>Achievable points</a:t>
                      </a:r>
                    </a:p>
                  </a:txBody>
                  <a:tcPr marL="82744" marR="82744" marT="41372" marB="41372" anchor="ctr">
                    <a:solidFill>
                      <a:srgbClr val="8FC752"/>
                    </a:solidFill>
                  </a:tcPr>
                </a:tc>
                <a:extLst>
                  <a:ext uri="{0D108BD9-81ED-4DB2-BD59-A6C34878D82A}">
                    <a16:rowId xmlns:a16="http://schemas.microsoft.com/office/drawing/2014/main" val="1031545440"/>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Round 1</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Picture round</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6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1299279992"/>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Round 2</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Waste</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7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1280141169"/>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Round 3</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Circular economy</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14,5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2291415085"/>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Round 4</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Music and jumbled words</a:t>
                      </a: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8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2554857489"/>
                  </a:ext>
                </a:extLst>
              </a:tr>
              <a:tr h="954654">
                <a:tc>
                  <a:txBody>
                    <a:bodyPr/>
                    <a:lstStyle/>
                    <a:p>
                      <a:pPr>
                        <a:buNone/>
                      </a:pPr>
                      <a:r>
                        <a:rPr lang="en-US" sz="2400" noProof="0" dirty="0">
                          <a:effectLst/>
                          <a:latin typeface="Helvetica" panose="020B0604020202020204" pitchFamily="34" charset="0"/>
                          <a:cs typeface="Helvetica" panose="020B0604020202020204" pitchFamily="34" charset="0"/>
                        </a:rPr>
                        <a:t>Austria edition (optional)</a:t>
                      </a:r>
                    </a:p>
                  </a:txBody>
                  <a:tcPr marL="82744" marR="82744" marT="41372" marB="41372" anchor="ctr">
                    <a:solidFill>
                      <a:schemeClr val="accent3">
                        <a:lumMod val="20000"/>
                        <a:lumOff val="80000"/>
                      </a:schemeClr>
                    </a:solidFill>
                  </a:tcPr>
                </a:tc>
                <a:tc>
                  <a:txBody>
                    <a:bodyPr/>
                    <a:lstStyle/>
                    <a:p>
                      <a:pPr>
                        <a:buNone/>
                      </a:pPr>
                      <a:endParaRPr lang="en-US" sz="2400" noProof="0" dirty="0">
                        <a:effectLst/>
                        <a:latin typeface="Helvetica" panose="020B0604020202020204" pitchFamily="34" charset="0"/>
                        <a:cs typeface="Helvetica" panose="020B0604020202020204" pitchFamily="34" charset="0"/>
                      </a:endParaRPr>
                    </a:p>
                  </a:txBody>
                  <a:tcPr marL="82744" marR="82744" marT="41372" marB="41372" anchor="ctr">
                    <a:solidFill>
                      <a:schemeClr val="accent3">
                        <a:lumMod val="20000"/>
                        <a:lumOff val="80000"/>
                      </a:schemeClr>
                    </a:solidFill>
                  </a:tcPr>
                </a:tc>
                <a:tc>
                  <a:txBody>
                    <a:bodyPr/>
                    <a:lstStyle/>
                    <a:p>
                      <a:pPr>
                        <a:buNone/>
                      </a:pPr>
                      <a:r>
                        <a:rPr lang="en-US" sz="2400" noProof="0" dirty="0">
                          <a:effectLst/>
                          <a:latin typeface="Helvetica" panose="020B0604020202020204" pitchFamily="34" charset="0"/>
                          <a:cs typeface="Helvetica" panose="020B0604020202020204" pitchFamily="34" charset="0"/>
                        </a:rPr>
                        <a:t>4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1697580126"/>
                  </a:ext>
                </a:extLst>
              </a:tr>
              <a:tr h="954654">
                <a:tc>
                  <a:txBody>
                    <a:bodyPr/>
                    <a:lstStyle/>
                    <a:p>
                      <a:pPr>
                        <a:buNone/>
                      </a:pPr>
                      <a:r>
                        <a:rPr lang="en-US" sz="2400" b="1" noProof="0" dirty="0">
                          <a:effectLst/>
                          <a:latin typeface="Helvetica" panose="020B0604020202020204" pitchFamily="34" charset="0"/>
                          <a:cs typeface="Helvetica" panose="020B0604020202020204" pitchFamily="34" charset="0"/>
                        </a:rPr>
                        <a:t>Total achievable points</a:t>
                      </a:r>
                    </a:p>
                  </a:txBody>
                  <a:tcPr marL="82744" marR="82744" marT="41372" marB="41372" anchor="ctr">
                    <a:solidFill>
                      <a:schemeClr val="accent3">
                        <a:lumMod val="20000"/>
                        <a:lumOff val="80000"/>
                      </a:schemeClr>
                    </a:solidFill>
                  </a:tcPr>
                </a:tc>
                <a:tc>
                  <a:txBody>
                    <a:bodyPr/>
                    <a:lstStyle/>
                    <a:p>
                      <a:pPr>
                        <a:buNone/>
                      </a:pPr>
                      <a:endParaRPr lang="en-US" sz="2400" noProof="0" dirty="0">
                        <a:effectLst/>
                        <a:latin typeface="Helvetica" panose="020B0604020202020204" pitchFamily="34" charset="0"/>
                        <a:cs typeface="Helvetica" panose="020B0604020202020204" pitchFamily="34" charset="0"/>
                      </a:endParaRPr>
                    </a:p>
                  </a:txBody>
                  <a:tcPr marL="82744" marR="82744" marT="41372" marB="41372" anchor="ctr">
                    <a:solidFill>
                      <a:schemeClr val="accent3">
                        <a:lumMod val="20000"/>
                        <a:lumOff val="80000"/>
                      </a:schemeClr>
                    </a:solidFill>
                  </a:tcPr>
                </a:tc>
                <a:tc>
                  <a:txBody>
                    <a:bodyPr/>
                    <a:lstStyle/>
                    <a:p>
                      <a:pPr>
                        <a:buNone/>
                      </a:pPr>
                      <a:r>
                        <a:rPr lang="en-US" sz="2400" b="1" noProof="0" dirty="0">
                          <a:effectLst/>
                          <a:latin typeface="Helvetica" panose="020B0604020202020204" pitchFamily="34" charset="0"/>
                          <a:cs typeface="Helvetica" panose="020B0604020202020204" pitchFamily="34" charset="0"/>
                        </a:rPr>
                        <a:t>39,5 P.</a:t>
                      </a:r>
                    </a:p>
                  </a:txBody>
                  <a:tcPr marL="82744" marR="82744" marT="41372" marB="41372" anchor="ctr">
                    <a:solidFill>
                      <a:schemeClr val="accent3">
                        <a:lumMod val="20000"/>
                        <a:lumOff val="80000"/>
                      </a:schemeClr>
                    </a:solidFill>
                  </a:tcPr>
                </a:tc>
                <a:extLst>
                  <a:ext uri="{0D108BD9-81ED-4DB2-BD59-A6C34878D82A}">
                    <a16:rowId xmlns:a16="http://schemas.microsoft.com/office/drawing/2014/main" val="3982754840"/>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3" name="TextBox 3"/>
          <p:cNvSpPr txBox="1"/>
          <p:nvPr/>
        </p:nvSpPr>
        <p:spPr>
          <a:xfrm>
            <a:off x="914400" y="797175"/>
            <a:ext cx="13930212" cy="1545167"/>
          </a:xfrm>
          <a:prstGeom prst="rect">
            <a:avLst/>
          </a:prstGeom>
        </p:spPr>
        <p:txBody>
          <a:bodyPr wrap="square" lIns="0" tIns="0" rIns="0" bIns="0" rtlCol="0" anchor="t">
            <a:spAutoFit/>
          </a:bodyPr>
          <a:lstStyle/>
          <a:p>
            <a:pPr>
              <a:lnSpc>
                <a:spcPts val="6300"/>
              </a:lnSpc>
              <a:spcBef>
                <a:spcPct val="0"/>
              </a:spcBef>
            </a:pPr>
            <a:r>
              <a:rPr lang="en-US" sz="4500" noProof="0" dirty="0">
                <a:solidFill>
                  <a:srgbClr val="000000"/>
                </a:solidFill>
                <a:latin typeface="Helvetica"/>
                <a:ea typeface="Helvetica"/>
                <a:cs typeface="Helvetica"/>
                <a:sym typeface="Helvetica"/>
              </a:rPr>
              <a:t>While the points are being tallied, we have few tips for integrating circular economy into everyday life </a:t>
            </a:r>
          </a:p>
        </p:txBody>
      </p:sp>
      <p:sp>
        <p:nvSpPr>
          <p:cNvPr id="4" name="Freeform 4"/>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pic>
        <p:nvPicPr>
          <p:cNvPr id="10" name="Grafik 9" descr="Ein Bild, das Entwurf enthält.&#10;&#10;KI-generierte Inhalte können fehlerhaft sein.">
            <a:extLst>
              <a:ext uri="{FF2B5EF4-FFF2-40B4-BE49-F238E27FC236}">
                <a16:creationId xmlns:a16="http://schemas.microsoft.com/office/drawing/2014/main" id="{01461421-215C-A77B-1BEB-B9B897A9B507}"/>
              </a:ext>
            </a:extLst>
          </p:cNvPr>
          <p:cNvPicPr>
            <a:picLocks noChangeAspect="1"/>
          </p:cNvPicPr>
          <p:nvPr/>
        </p:nvPicPr>
        <p:blipFill>
          <a:blip r:embed="rId4"/>
          <a:stretch>
            <a:fillRect/>
          </a:stretch>
        </p:blipFill>
        <p:spPr>
          <a:xfrm>
            <a:off x="12649200" y="1466966"/>
            <a:ext cx="1023625" cy="988327"/>
          </a:xfrm>
          <a:prstGeom prst="rect">
            <a:avLst/>
          </a:prstGeom>
        </p:spPr>
      </p:pic>
      <p:sp>
        <p:nvSpPr>
          <p:cNvPr id="5" name="Rechteck: abgerundete Ecken 4">
            <a:extLst>
              <a:ext uri="{FF2B5EF4-FFF2-40B4-BE49-F238E27FC236}">
                <a16:creationId xmlns:a16="http://schemas.microsoft.com/office/drawing/2014/main" id="{BB3C813C-B191-9134-FAFB-3A87A148B031}"/>
              </a:ext>
            </a:extLst>
          </p:cNvPr>
          <p:cNvSpPr/>
          <p:nvPr/>
        </p:nvSpPr>
        <p:spPr>
          <a:xfrm>
            <a:off x="914400" y="3238500"/>
            <a:ext cx="3087499" cy="1376853"/>
          </a:xfrm>
          <a:prstGeom prst="roundRect">
            <a:avLst/>
          </a:prstGeom>
          <a:solidFill>
            <a:srgbClr val="8FC8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rgbClr val="000000"/>
                </a:solidFill>
                <a:latin typeface="Helvetica"/>
                <a:ea typeface="Helvetica"/>
                <a:cs typeface="Helvetica"/>
                <a:sym typeface="Helvetica"/>
              </a:rPr>
              <a:t>Buy objects and clothes second-hand</a:t>
            </a:r>
          </a:p>
        </p:txBody>
      </p:sp>
      <p:sp>
        <p:nvSpPr>
          <p:cNvPr id="6" name="Rechteck: abgerundete Ecken 5">
            <a:extLst>
              <a:ext uri="{FF2B5EF4-FFF2-40B4-BE49-F238E27FC236}">
                <a16:creationId xmlns:a16="http://schemas.microsoft.com/office/drawing/2014/main" id="{704E7A33-C7C6-86ED-9FF7-AA8457419560}"/>
              </a:ext>
            </a:extLst>
          </p:cNvPr>
          <p:cNvSpPr/>
          <p:nvPr/>
        </p:nvSpPr>
        <p:spPr>
          <a:xfrm>
            <a:off x="3581400" y="5337633"/>
            <a:ext cx="3007077" cy="1376852"/>
          </a:xfrm>
          <a:prstGeom prst="roundRect">
            <a:avLst/>
          </a:prstGeom>
          <a:solidFill>
            <a:srgbClr val="00AB6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chemeClr val="bg1"/>
                </a:solidFill>
                <a:latin typeface="Helvetica"/>
                <a:ea typeface="Helvetica"/>
                <a:cs typeface="Helvetica"/>
                <a:sym typeface="Helvetica"/>
              </a:rPr>
              <a:t>Repair clothing instead of throwing it away</a:t>
            </a:r>
          </a:p>
        </p:txBody>
      </p:sp>
      <p:sp>
        <p:nvSpPr>
          <p:cNvPr id="7" name="Rechteck: abgerundete Ecken 6">
            <a:extLst>
              <a:ext uri="{FF2B5EF4-FFF2-40B4-BE49-F238E27FC236}">
                <a16:creationId xmlns:a16="http://schemas.microsoft.com/office/drawing/2014/main" id="{D972055C-18A4-8FE0-C168-11897AA87C5F}"/>
              </a:ext>
            </a:extLst>
          </p:cNvPr>
          <p:cNvSpPr/>
          <p:nvPr/>
        </p:nvSpPr>
        <p:spPr>
          <a:xfrm>
            <a:off x="631163" y="7500675"/>
            <a:ext cx="3200400" cy="1790676"/>
          </a:xfrm>
          <a:prstGeom prst="roundRect">
            <a:avLst/>
          </a:prstGeom>
          <a:solidFill>
            <a:srgbClr val="8FC8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rgbClr val="000000"/>
                </a:solidFill>
                <a:latin typeface="Helvetica"/>
                <a:ea typeface="Helvetica"/>
                <a:cs typeface="Helvetica"/>
                <a:sym typeface="Helvetica"/>
              </a:rPr>
              <a:t>Use exchange platforms or events like clothing swap parties</a:t>
            </a:r>
          </a:p>
        </p:txBody>
      </p:sp>
      <p:sp>
        <p:nvSpPr>
          <p:cNvPr id="9" name="Rechteck: abgerundete Ecken 8">
            <a:extLst>
              <a:ext uri="{FF2B5EF4-FFF2-40B4-BE49-F238E27FC236}">
                <a16:creationId xmlns:a16="http://schemas.microsoft.com/office/drawing/2014/main" id="{CA6DF2DF-36C6-1293-23FE-A52355D6AF93}"/>
              </a:ext>
            </a:extLst>
          </p:cNvPr>
          <p:cNvSpPr/>
          <p:nvPr/>
        </p:nvSpPr>
        <p:spPr>
          <a:xfrm>
            <a:off x="6015424" y="3052291"/>
            <a:ext cx="3376776" cy="1376853"/>
          </a:xfrm>
          <a:prstGeom prst="roundRect">
            <a:avLst/>
          </a:prstGeom>
          <a:solidFill>
            <a:srgbClr val="00AB6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chemeClr val="bg1"/>
                </a:solidFill>
                <a:latin typeface="Helvetica"/>
                <a:ea typeface="Helvetica"/>
                <a:cs typeface="Helvetica"/>
                <a:sym typeface="Helvetica"/>
              </a:rPr>
              <a:t>Use lending platforms for products that you don't need to use often</a:t>
            </a:r>
          </a:p>
        </p:txBody>
      </p:sp>
      <p:sp>
        <p:nvSpPr>
          <p:cNvPr id="11" name="Rechteck: abgerundete Ecken 10">
            <a:extLst>
              <a:ext uri="{FF2B5EF4-FFF2-40B4-BE49-F238E27FC236}">
                <a16:creationId xmlns:a16="http://schemas.microsoft.com/office/drawing/2014/main" id="{258D734C-CD1D-1442-AE73-418DA6B0C556}"/>
              </a:ext>
            </a:extLst>
          </p:cNvPr>
          <p:cNvSpPr/>
          <p:nvPr/>
        </p:nvSpPr>
        <p:spPr>
          <a:xfrm>
            <a:off x="7358526" y="5575682"/>
            <a:ext cx="2667000" cy="1143000"/>
          </a:xfrm>
          <a:prstGeom prst="roundRect">
            <a:avLst/>
          </a:prstGeom>
          <a:solidFill>
            <a:srgbClr val="8FC8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rgbClr val="000000"/>
                </a:solidFill>
                <a:latin typeface="Helvetica"/>
                <a:ea typeface="Helvetica"/>
                <a:cs typeface="Helvetica"/>
                <a:sym typeface="Helvetica"/>
              </a:rPr>
              <a:t>Use car or bike sharing options</a:t>
            </a:r>
          </a:p>
        </p:txBody>
      </p:sp>
      <p:sp>
        <p:nvSpPr>
          <p:cNvPr id="13" name="Rechteck: abgerundete Ecken 12">
            <a:extLst>
              <a:ext uri="{FF2B5EF4-FFF2-40B4-BE49-F238E27FC236}">
                <a16:creationId xmlns:a16="http://schemas.microsoft.com/office/drawing/2014/main" id="{5EFDD575-E2FA-A37A-D9C1-CF9DE2587933}"/>
              </a:ext>
            </a:extLst>
          </p:cNvPr>
          <p:cNvSpPr/>
          <p:nvPr/>
        </p:nvSpPr>
        <p:spPr>
          <a:xfrm>
            <a:off x="12380499" y="6680396"/>
            <a:ext cx="4928226" cy="1457883"/>
          </a:xfrm>
          <a:prstGeom prst="roundRect">
            <a:avLst/>
          </a:prstGeom>
          <a:solidFill>
            <a:srgbClr val="00AB6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chemeClr val="bg1"/>
                </a:solidFill>
                <a:latin typeface="Helvetica"/>
                <a:ea typeface="Helvetica"/>
                <a:cs typeface="Helvetica"/>
                <a:sym typeface="Helvetica"/>
              </a:rPr>
              <a:t>Buy reusable items (e.g., milk in reusable bottles) and use reusable products (e.g., reusable coffee cups)</a:t>
            </a:r>
          </a:p>
        </p:txBody>
      </p:sp>
      <p:sp>
        <p:nvSpPr>
          <p:cNvPr id="14" name="Rechteck: abgerundete Ecken 13">
            <a:extLst>
              <a:ext uri="{FF2B5EF4-FFF2-40B4-BE49-F238E27FC236}">
                <a16:creationId xmlns:a16="http://schemas.microsoft.com/office/drawing/2014/main" id="{C8C9D309-B4E7-131E-18EB-06E01BDEB118}"/>
              </a:ext>
            </a:extLst>
          </p:cNvPr>
          <p:cNvSpPr/>
          <p:nvPr/>
        </p:nvSpPr>
        <p:spPr>
          <a:xfrm>
            <a:off x="10274211" y="4487688"/>
            <a:ext cx="3007077" cy="1340626"/>
          </a:xfrm>
          <a:prstGeom prst="roundRect">
            <a:avLst/>
          </a:prstGeom>
          <a:solidFill>
            <a:srgbClr val="8FC7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rgbClr val="000000"/>
                </a:solidFill>
                <a:latin typeface="Helvetica"/>
                <a:ea typeface="Helvetica"/>
                <a:cs typeface="Helvetica"/>
                <a:sym typeface="Helvetica"/>
              </a:rPr>
              <a:t>Avoid packaging waste in your daily life</a:t>
            </a:r>
          </a:p>
        </p:txBody>
      </p:sp>
      <p:sp>
        <p:nvSpPr>
          <p:cNvPr id="15" name="Rechteck: abgerundete Ecken 14">
            <a:extLst>
              <a:ext uri="{FF2B5EF4-FFF2-40B4-BE49-F238E27FC236}">
                <a16:creationId xmlns:a16="http://schemas.microsoft.com/office/drawing/2014/main" id="{AD5F8C26-BFF9-600A-3C7A-5559AD727B09}"/>
              </a:ext>
            </a:extLst>
          </p:cNvPr>
          <p:cNvSpPr/>
          <p:nvPr/>
        </p:nvSpPr>
        <p:spPr>
          <a:xfrm>
            <a:off x="8692026" y="7865220"/>
            <a:ext cx="3085724" cy="1362628"/>
          </a:xfrm>
          <a:prstGeom prst="roundRect">
            <a:avLst/>
          </a:prstGeom>
          <a:solidFill>
            <a:srgbClr val="8FC8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rgbClr val="000000"/>
                </a:solidFill>
                <a:latin typeface="Helvetica"/>
                <a:ea typeface="Helvetica"/>
                <a:cs typeface="Helvetica"/>
                <a:sym typeface="Helvetica"/>
              </a:rPr>
              <a:t>Use food sharing options</a:t>
            </a:r>
          </a:p>
        </p:txBody>
      </p:sp>
      <p:sp>
        <p:nvSpPr>
          <p:cNvPr id="16" name="Rechteck: abgerundete Ecken 15">
            <a:extLst>
              <a:ext uri="{FF2B5EF4-FFF2-40B4-BE49-F238E27FC236}">
                <a16:creationId xmlns:a16="http://schemas.microsoft.com/office/drawing/2014/main" id="{D1546F0A-EB9A-C710-A77C-2A70C26237FD}"/>
              </a:ext>
            </a:extLst>
          </p:cNvPr>
          <p:cNvSpPr/>
          <p:nvPr/>
        </p:nvSpPr>
        <p:spPr>
          <a:xfrm>
            <a:off x="5036812" y="8312736"/>
            <a:ext cx="2667000" cy="1143000"/>
          </a:xfrm>
          <a:prstGeom prst="round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chemeClr val="bg1"/>
                </a:solidFill>
                <a:latin typeface="Helvetica"/>
                <a:ea typeface="Helvetica"/>
                <a:cs typeface="Helvetica"/>
                <a:sym typeface="Helvetica"/>
              </a:rPr>
              <a:t>Sign petitions to advance/promote circular economy</a:t>
            </a:r>
          </a:p>
        </p:txBody>
      </p:sp>
      <p:sp>
        <p:nvSpPr>
          <p:cNvPr id="17" name="Rechteck: abgerundete Ecken 16">
            <a:extLst>
              <a:ext uri="{FF2B5EF4-FFF2-40B4-BE49-F238E27FC236}">
                <a16:creationId xmlns:a16="http://schemas.microsoft.com/office/drawing/2014/main" id="{C9E268BF-35EC-D0C4-E1F8-3958A873F3A5}"/>
              </a:ext>
            </a:extLst>
          </p:cNvPr>
          <p:cNvSpPr/>
          <p:nvPr/>
        </p:nvSpPr>
        <p:spPr>
          <a:xfrm>
            <a:off x="13695114" y="3171469"/>
            <a:ext cx="3467100" cy="1316219"/>
          </a:xfrm>
          <a:prstGeom prst="roundRect">
            <a:avLst/>
          </a:prstGeom>
          <a:solidFill>
            <a:srgbClr val="8FC75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1" algn="ctr"/>
            <a:r>
              <a:rPr lang="en-US" sz="2000" dirty="0">
                <a:solidFill>
                  <a:srgbClr val="000000"/>
                </a:solidFill>
                <a:latin typeface="Helvetica"/>
                <a:ea typeface="Helvetica"/>
                <a:cs typeface="Helvetica"/>
                <a:sym typeface="Helvetica"/>
              </a:rPr>
              <a:t>Appeal to politicians to advance circular economy action in their region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txBody>
          <a:bodyPr/>
          <a:lstStyle/>
          <a:p>
            <a:pPr marL="323850" lvl="1" algn="just">
              <a:lnSpc>
                <a:spcPts val="4200"/>
              </a:lnSpc>
            </a:pPr>
            <a:endParaRPr lang="en-US" sz="3000" dirty="0">
              <a:solidFill>
                <a:srgbClr val="000000"/>
              </a:solidFill>
              <a:latin typeface="Helvetica"/>
              <a:ea typeface="Helvetica"/>
              <a:cs typeface="Helvetica"/>
              <a:sym typeface="Helvetica"/>
            </a:endParaRPr>
          </a:p>
        </p:txBody>
      </p:sp>
      <p:sp>
        <p:nvSpPr>
          <p:cNvPr id="3" name="TextBox 3"/>
          <p:cNvSpPr txBox="1"/>
          <p:nvPr/>
        </p:nvSpPr>
        <p:spPr>
          <a:xfrm>
            <a:off x="5532459" y="891014"/>
            <a:ext cx="7223076" cy="4222759"/>
          </a:xfrm>
          <a:prstGeom prst="rect">
            <a:avLst/>
          </a:prstGeom>
        </p:spPr>
        <p:txBody>
          <a:bodyPr wrap="square" lIns="0" tIns="0" rIns="0" bIns="0" rtlCol="0" anchor="t">
            <a:spAutoFit/>
          </a:bodyPr>
          <a:lstStyle/>
          <a:p>
            <a:pPr algn="ctr">
              <a:lnSpc>
                <a:spcPts val="5599"/>
              </a:lnSpc>
            </a:pPr>
            <a:r>
              <a:rPr lang="en-US" sz="3200" noProof="0" dirty="0">
                <a:solidFill>
                  <a:srgbClr val="000000"/>
                </a:solidFill>
                <a:latin typeface="Helvetica"/>
                <a:ea typeface="Helvetica"/>
                <a:cs typeface="Helvetica"/>
                <a:sym typeface="Helvetica"/>
              </a:rPr>
              <a:t>This pub quiz was developed as part of the research project “</a:t>
            </a:r>
            <a:r>
              <a:rPr lang="en-US" sz="3200" noProof="0" dirty="0" err="1">
                <a:solidFill>
                  <a:srgbClr val="000000"/>
                </a:solidFill>
                <a:latin typeface="Helvetica"/>
                <a:ea typeface="Helvetica"/>
                <a:cs typeface="Helvetica"/>
                <a:sym typeface="Helvetica"/>
              </a:rPr>
              <a:t>NiCE</a:t>
            </a:r>
            <a:r>
              <a:rPr lang="en-US" sz="3200" noProof="0" dirty="0">
                <a:solidFill>
                  <a:srgbClr val="000000"/>
                </a:solidFill>
                <a:latin typeface="Helvetica"/>
                <a:ea typeface="Helvetica"/>
                <a:cs typeface="Helvetica"/>
                <a:sym typeface="Helvetica"/>
              </a:rPr>
              <a:t> - From Niche to Center” and serves as playful educational material.</a:t>
            </a:r>
          </a:p>
          <a:p>
            <a:pPr algn="ctr">
              <a:lnSpc>
                <a:spcPts val="5599"/>
              </a:lnSpc>
            </a:pPr>
            <a:r>
              <a:rPr lang="en-US" sz="3200" noProof="0" dirty="0">
                <a:solidFill>
                  <a:srgbClr val="000000"/>
                </a:solidFill>
                <a:latin typeface="Helvetica"/>
                <a:ea typeface="Helvetica"/>
                <a:cs typeface="Helvetica"/>
                <a:sym typeface="Helvetica"/>
              </a:rPr>
              <a:t>All other materials can be found on the project's knowledge platform:</a:t>
            </a:r>
          </a:p>
        </p:txBody>
      </p:sp>
      <p:sp>
        <p:nvSpPr>
          <p:cNvPr id="4" name="Rectangle 1">
            <a:extLst>
              <a:ext uri="{FF2B5EF4-FFF2-40B4-BE49-F238E27FC236}">
                <a16:creationId xmlns:a16="http://schemas.microsoft.com/office/drawing/2014/main" id="{987A2D12-31AC-B3DF-AF7A-EFDA40B1B77E}"/>
              </a:ext>
            </a:extLst>
          </p:cNvPr>
          <p:cNvSpPr>
            <a:spLocks noChangeArrowheads="1"/>
          </p:cNvSpPr>
          <p:nvPr/>
        </p:nvSpPr>
        <p:spPr bwMode="auto">
          <a:xfrm>
            <a:off x="0" y="3941"/>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AT"/>
          </a:p>
        </p:txBody>
      </p:sp>
      <p:sp>
        <p:nvSpPr>
          <p:cNvPr id="5" name="Rectangle 2">
            <a:extLst>
              <a:ext uri="{FF2B5EF4-FFF2-40B4-BE49-F238E27FC236}">
                <a16:creationId xmlns:a16="http://schemas.microsoft.com/office/drawing/2014/main" id="{4681E531-989F-1C5B-C8C2-27468FEAB7A9}"/>
              </a:ext>
            </a:extLst>
          </p:cNvPr>
          <p:cNvSpPr>
            <a:spLocks noChangeArrowheads="1"/>
          </p:cNvSpPr>
          <p:nvPr/>
        </p:nvSpPr>
        <p:spPr bwMode="auto">
          <a:xfrm>
            <a:off x="152400" y="15240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AT"/>
          </a:p>
        </p:txBody>
      </p:sp>
      <p:pic>
        <p:nvPicPr>
          <p:cNvPr id="7" name="Grafik 6" descr="Ein Bild, das Muster, Quadrat, Pixel enthält.&#10;&#10;KI-generierte Inhalte können fehlerhaft sein.">
            <a:extLst>
              <a:ext uri="{FF2B5EF4-FFF2-40B4-BE49-F238E27FC236}">
                <a16:creationId xmlns:a16="http://schemas.microsoft.com/office/drawing/2014/main" id="{F4C7B827-B413-0DCE-D41F-96121410B527}"/>
              </a:ext>
            </a:extLst>
          </p:cNvPr>
          <p:cNvPicPr>
            <a:picLocks noChangeAspect="1"/>
          </p:cNvPicPr>
          <p:nvPr/>
        </p:nvPicPr>
        <p:blipFill>
          <a:blip r:embed="rId4"/>
          <a:stretch>
            <a:fillRect/>
          </a:stretch>
        </p:blipFill>
        <p:spPr>
          <a:xfrm>
            <a:off x="7638974" y="5471453"/>
            <a:ext cx="3010045" cy="2853424"/>
          </a:xfrm>
          <a:prstGeom prst="rect">
            <a:avLst/>
          </a:prstGeom>
        </p:spPr>
      </p:pic>
      <p:sp>
        <p:nvSpPr>
          <p:cNvPr id="6" name="Textfeld 5">
            <a:extLst>
              <a:ext uri="{FF2B5EF4-FFF2-40B4-BE49-F238E27FC236}">
                <a16:creationId xmlns:a16="http://schemas.microsoft.com/office/drawing/2014/main" id="{446A7097-DE85-9F8D-5A61-BCFBB9E18AD8}"/>
              </a:ext>
            </a:extLst>
          </p:cNvPr>
          <p:cNvSpPr txBox="1"/>
          <p:nvPr/>
        </p:nvSpPr>
        <p:spPr>
          <a:xfrm>
            <a:off x="5535087" y="8682557"/>
            <a:ext cx="7223076" cy="1107996"/>
          </a:xfrm>
          <a:prstGeom prst="rect">
            <a:avLst/>
          </a:prstGeom>
          <a:noFill/>
        </p:spPr>
        <p:txBody>
          <a:bodyPr wrap="square" rtlCol="0">
            <a:spAutoFit/>
          </a:bodyPr>
          <a:lstStyle/>
          <a:p>
            <a:pPr algn="ctr"/>
            <a:r>
              <a:rPr lang="en-US" sz="2400" dirty="0">
                <a:solidFill>
                  <a:srgbClr val="000000"/>
                </a:solidFill>
                <a:latin typeface="Helvetica"/>
                <a:ea typeface="Helvetica"/>
                <a:cs typeface="Helvetica"/>
                <a:sym typeface="Helvetica"/>
              </a:rPr>
              <a:t>You are welcome to share this Pub Quiz with your peers!</a:t>
            </a:r>
          </a:p>
          <a:p>
            <a:endParaRPr lang="de-AT"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0" y="0"/>
            <a:ext cx="18358130" cy="10326448"/>
          </a:xfrm>
          <a:custGeom>
            <a:avLst/>
            <a:gdLst/>
            <a:ahLst/>
            <a:cxnLst/>
            <a:rect l="l" t="t" r="r" b="b"/>
            <a:pathLst>
              <a:path w="18358130" h="10326448">
                <a:moveTo>
                  <a:pt x="0" y="0"/>
                </a:moveTo>
                <a:lnTo>
                  <a:pt x="18358130" y="0"/>
                </a:lnTo>
                <a:lnTo>
                  <a:pt x="18358130" y="10326448"/>
                </a:lnTo>
                <a:lnTo>
                  <a:pt x="0" y="10326448"/>
                </a:lnTo>
                <a:lnTo>
                  <a:pt x="0" y="0"/>
                </a:lnTo>
                <a:close/>
              </a:path>
            </a:pathLst>
          </a:custGeom>
          <a:blipFill>
            <a:blip r:embed="rId2"/>
            <a:stretch>
              <a:fillRect/>
            </a:stretch>
          </a:blipFill>
        </p:spPr>
        <p:txBody>
          <a:bodyPr/>
          <a:lstStyle/>
          <a:p>
            <a:endParaRPr lang="en-US" noProof="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grpSp>
        <p:nvGrpSpPr>
          <p:cNvPr id="2" name="Group 2"/>
          <p:cNvGrpSpPr/>
          <p:nvPr/>
        </p:nvGrpSpPr>
        <p:grpSpPr>
          <a:xfrm>
            <a:off x="2246032" y="2796563"/>
            <a:ext cx="13795936" cy="2519361"/>
            <a:chOff x="0" y="-66675"/>
            <a:chExt cx="18394581" cy="3359148"/>
          </a:xfrm>
        </p:grpSpPr>
        <p:sp>
          <p:nvSpPr>
            <p:cNvPr id="3" name="TextBox 3"/>
            <p:cNvSpPr txBox="1"/>
            <p:nvPr/>
          </p:nvSpPr>
          <p:spPr>
            <a:xfrm>
              <a:off x="0" y="-66675"/>
              <a:ext cx="18394581" cy="2428875"/>
            </a:xfrm>
            <a:prstGeom prst="rect">
              <a:avLst/>
            </a:prstGeom>
          </p:spPr>
          <p:txBody>
            <a:bodyPr lIns="0" tIns="0" rIns="0" bIns="0" rtlCol="0" anchor="t">
              <a:spAutoFit/>
            </a:bodyPr>
            <a:lstStyle/>
            <a:p>
              <a:pPr algn="ctr">
                <a:lnSpc>
                  <a:spcPts val="13973"/>
                </a:lnSpc>
              </a:pPr>
              <a:r>
                <a:rPr lang="en-US" sz="11900" b="1" spc="349" noProof="0" dirty="0">
                  <a:solidFill>
                    <a:srgbClr val="8FC752"/>
                  </a:solidFill>
                  <a:latin typeface="Helvetica Bold"/>
                  <a:ea typeface="Helvetica Bold"/>
                  <a:cs typeface="Helvetica Bold"/>
                  <a:sym typeface="Helvetica Bold"/>
                </a:rPr>
                <a:t>Round 1</a:t>
              </a:r>
            </a:p>
          </p:txBody>
        </p:sp>
        <p:sp>
          <p:nvSpPr>
            <p:cNvPr id="4" name="TextBox 4"/>
            <p:cNvSpPr txBox="1"/>
            <p:nvPr/>
          </p:nvSpPr>
          <p:spPr>
            <a:xfrm>
              <a:off x="3765849" y="2362198"/>
              <a:ext cx="10862882" cy="930275"/>
            </a:xfrm>
            <a:prstGeom prst="rect">
              <a:avLst/>
            </a:prstGeom>
          </p:spPr>
          <p:txBody>
            <a:bodyPr lIns="0" tIns="0" rIns="0" bIns="0" rtlCol="0" anchor="t">
              <a:spAutoFit/>
            </a:bodyPr>
            <a:lstStyle/>
            <a:p>
              <a:pPr algn="ctr">
                <a:lnSpc>
                  <a:spcPts val="5386"/>
                </a:lnSpc>
              </a:pPr>
              <a:r>
                <a:rPr lang="en-US" sz="5400" b="1" spc="134" noProof="0" dirty="0">
                  <a:solidFill>
                    <a:srgbClr val="8FC752"/>
                  </a:solidFill>
                  <a:latin typeface="Helvetica Bold"/>
                  <a:ea typeface="Helvetica Bold"/>
                  <a:cs typeface="Helvetica Bold"/>
                  <a:sym typeface="Helvetica Bold"/>
                </a:rPr>
                <a:t>Picture</a:t>
              </a:r>
              <a:r>
                <a:rPr lang="en-US" sz="4800" b="1" spc="134" noProof="0" dirty="0">
                  <a:solidFill>
                    <a:srgbClr val="8FC752"/>
                  </a:solidFill>
                  <a:latin typeface="Helvetica Bold"/>
                  <a:ea typeface="Helvetica Bold"/>
                  <a:cs typeface="Helvetica Bold"/>
                  <a:sym typeface="Helvetica Bold"/>
                </a:rPr>
                <a:t> Round</a:t>
              </a:r>
            </a:p>
          </p:txBody>
        </p:sp>
      </p:grpSp>
      <p:sp>
        <p:nvSpPr>
          <p:cNvPr id="5" name="Freeform 5"/>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sp>
        <p:nvSpPr>
          <p:cNvPr id="8" name="Freeform 8"/>
          <p:cNvSpPr/>
          <p:nvPr/>
        </p:nvSpPr>
        <p:spPr>
          <a:xfrm>
            <a:off x="3200400" y="5668782"/>
            <a:ext cx="2452538" cy="4524751"/>
          </a:xfrm>
          <a:custGeom>
            <a:avLst/>
            <a:gdLst/>
            <a:ahLst/>
            <a:cxnLst/>
            <a:rect l="l" t="t" r="r" b="b"/>
            <a:pathLst>
              <a:path w="2800219" h="5185591">
                <a:moveTo>
                  <a:pt x="0" y="0"/>
                </a:moveTo>
                <a:lnTo>
                  <a:pt x="2800219" y="0"/>
                </a:lnTo>
                <a:lnTo>
                  <a:pt x="2800219" y="5185592"/>
                </a:lnTo>
                <a:lnTo>
                  <a:pt x="0" y="5185592"/>
                </a:lnTo>
                <a:lnTo>
                  <a:pt x="0" y="0"/>
                </a:lnTo>
                <a:close/>
              </a:path>
            </a:pathLst>
          </a:custGeom>
          <a:blipFill>
            <a:blip r:embed="rId4"/>
            <a:stretch>
              <a:fillRect/>
            </a:stretch>
          </a:blipFill>
        </p:spPr>
        <p:txBody>
          <a:bodyPr/>
          <a:lstStyle/>
          <a:p>
            <a:endParaRPr lang="en-US" noProof="0" dirty="0"/>
          </a:p>
        </p:txBody>
      </p:sp>
      <p:sp>
        <p:nvSpPr>
          <p:cNvPr id="9" name="Freeform 3">
            <a:extLst>
              <a:ext uri="{FF2B5EF4-FFF2-40B4-BE49-F238E27FC236}">
                <a16:creationId xmlns:a16="http://schemas.microsoft.com/office/drawing/2014/main" id="{30595FB6-A238-2062-25B1-37BD941E3516}"/>
              </a:ext>
            </a:extLst>
          </p:cNvPr>
          <p:cNvSpPr/>
          <p:nvPr/>
        </p:nvSpPr>
        <p:spPr>
          <a:xfrm>
            <a:off x="0" y="-42401"/>
            <a:ext cx="3810000" cy="3872534"/>
          </a:xfrm>
          <a:custGeom>
            <a:avLst/>
            <a:gdLst/>
            <a:ahLst/>
            <a:cxnLst/>
            <a:rect l="l" t="t" r="r" b="b"/>
            <a:pathLst>
              <a:path w="3882918" h="4053566">
                <a:moveTo>
                  <a:pt x="0" y="0"/>
                </a:moveTo>
                <a:lnTo>
                  <a:pt x="3882918" y="0"/>
                </a:lnTo>
                <a:lnTo>
                  <a:pt x="3882918" y="4053565"/>
                </a:lnTo>
                <a:lnTo>
                  <a:pt x="0" y="4053565"/>
                </a:lnTo>
                <a:lnTo>
                  <a:pt x="0" y="0"/>
                </a:lnTo>
                <a:close/>
              </a:path>
            </a:pathLst>
          </a:custGeom>
          <a:blipFill>
            <a:blip r:embed="rId5"/>
            <a:stretch>
              <a:fillRect l="-1" t="-47618" r="-253207" b="-47853"/>
            </a:stretch>
          </a:blipFill>
        </p:spPr>
        <p:txBody>
          <a:bodyPr/>
          <a:lstStyle/>
          <a:p>
            <a:endParaRPr lang="en-US" noProof="0" dirty="0"/>
          </a:p>
        </p:txBody>
      </p:sp>
      <p:sp>
        <p:nvSpPr>
          <p:cNvPr id="10" name="Freeform 2">
            <a:extLst>
              <a:ext uri="{FF2B5EF4-FFF2-40B4-BE49-F238E27FC236}">
                <a16:creationId xmlns:a16="http://schemas.microsoft.com/office/drawing/2014/main" id="{2D207D1E-B41C-F3EE-8DEA-FE9419E55141}"/>
              </a:ext>
            </a:extLst>
          </p:cNvPr>
          <p:cNvSpPr/>
          <p:nvPr/>
        </p:nvSpPr>
        <p:spPr>
          <a:xfrm>
            <a:off x="14325600" y="6360836"/>
            <a:ext cx="3980329" cy="3929479"/>
          </a:xfrm>
          <a:custGeom>
            <a:avLst/>
            <a:gdLst/>
            <a:ahLst/>
            <a:cxnLst/>
            <a:rect l="l" t="t" r="r" b="b"/>
            <a:pathLst>
              <a:path w="3999209" h="3929479">
                <a:moveTo>
                  <a:pt x="0" y="0"/>
                </a:moveTo>
                <a:lnTo>
                  <a:pt x="3999209" y="0"/>
                </a:lnTo>
                <a:lnTo>
                  <a:pt x="3999209" y="3929479"/>
                </a:lnTo>
                <a:lnTo>
                  <a:pt x="0" y="3929479"/>
                </a:lnTo>
                <a:lnTo>
                  <a:pt x="0" y="0"/>
                </a:lnTo>
                <a:close/>
              </a:path>
            </a:pathLst>
          </a:custGeom>
          <a:blipFill>
            <a:blip r:embed="rId5"/>
            <a:stretch>
              <a:fillRect l="-248790" t="-50212" r="-1" b="-48521"/>
            </a:stretch>
          </a:blipFill>
        </p:spPr>
        <p:txBody>
          <a:bodyPr/>
          <a:lstStyle/>
          <a:p>
            <a:endParaRPr lang="en-US" noProof="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11839335" y="2548740"/>
            <a:ext cx="2790107" cy="2243246"/>
          </a:xfrm>
          <a:custGeom>
            <a:avLst/>
            <a:gdLst/>
            <a:ahLst/>
            <a:cxnLst/>
            <a:rect l="l" t="t" r="r" b="b"/>
            <a:pathLst>
              <a:path w="2790107" h="2243246">
                <a:moveTo>
                  <a:pt x="0" y="0"/>
                </a:moveTo>
                <a:lnTo>
                  <a:pt x="2790107" y="0"/>
                </a:lnTo>
                <a:lnTo>
                  <a:pt x="2790107" y="2243246"/>
                </a:lnTo>
                <a:lnTo>
                  <a:pt x="0" y="2243246"/>
                </a:lnTo>
                <a:lnTo>
                  <a:pt x="0" y="0"/>
                </a:lnTo>
                <a:close/>
              </a:path>
            </a:pathLst>
          </a:custGeom>
          <a:blipFill>
            <a:blip r:embed="rId3"/>
            <a:stretch>
              <a:fillRect/>
            </a:stretch>
          </a:blipFill>
        </p:spPr>
        <p:txBody>
          <a:bodyPr/>
          <a:lstStyle/>
          <a:p>
            <a:endParaRPr lang="en-US" noProof="0" dirty="0"/>
          </a:p>
        </p:txBody>
      </p:sp>
      <p:sp>
        <p:nvSpPr>
          <p:cNvPr id="3" name="Freeform 3"/>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4"/>
            <a:stretch>
              <a:fillRect/>
            </a:stretch>
          </a:blipFill>
        </p:spPr>
        <p:txBody>
          <a:bodyPr/>
          <a:lstStyle/>
          <a:p>
            <a:endParaRPr lang="en-US" noProof="0" dirty="0"/>
          </a:p>
        </p:txBody>
      </p:sp>
      <p:sp>
        <p:nvSpPr>
          <p:cNvPr id="4" name="Freeform 4"/>
          <p:cNvSpPr/>
          <p:nvPr/>
        </p:nvSpPr>
        <p:spPr>
          <a:xfrm>
            <a:off x="1028700" y="2413297"/>
            <a:ext cx="3028190" cy="2378690"/>
          </a:xfrm>
          <a:custGeom>
            <a:avLst/>
            <a:gdLst/>
            <a:ahLst/>
            <a:cxnLst/>
            <a:rect l="l" t="t" r="r" b="b"/>
            <a:pathLst>
              <a:path w="3028190" h="2378690">
                <a:moveTo>
                  <a:pt x="0" y="0"/>
                </a:moveTo>
                <a:lnTo>
                  <a:pt x="3028190" y="0"/>
                </a:lnTo>
                <a:lnTo>
                  <a:pt x="3028190" y="2378689"/>
                </a:lnTo>
                <a:lnTo>
                  <a:pt x="0" y="2378689"/>
                </a:lnTo>
                <a:lnTo>
                  <a:pt x="0" y="0"/>
                </a:lnTo>
                <a:close/>
              </a:path>
            </a:pathLst>
          </a:custGeom>
          <a:blipFill>
            <a:blip r:embed="rId5"/>
            <a:stretch>
              <a:fillRect/>
            </a:stretch>
          </a:blipFill>
        </p:spPr>
        <p:txBody>
          <a:bodyPr/>
          <a:lstStyle/>
          <a:p>
            <a:endParaRPr lang="en-US" noProof="0" dirty="0"/>
          </a:p>
        </p:txBody>
      </p:sp>
      <p:sp>
        <p:nvSpPr>
          <p:cNvPr id="5" name="TextBox 5"/>
          <p:cNvSpPr txBox="1"/>
          <p:nvPr/>
        </p:nvSpPr>
        <p:spPr>
          <a:xfrm>
            <a:off x="1028700" y="990600"/>
            <a:ext cx="12868903" cy="1123950"/>
          </a:xfrm>
          <a:prstGeom prst="rect">
            <a:avLst/>
          </a:prstGeom>
        </p:spPr>
        <p:txBody>
          <a:bodyPr lIns="0" tIns="0" rIns="0" bIns="0" rtlCol="0" anchor="t">
            <a:spAutoFit/>
          </a:bodyPr>
          <a:lstStyle/>
          <a:p>
            <a:pPr algn="l">
              <a:lnSpc>
                <a:spcPts val="4320"/>
              </a:lnSpc>
              <a:spcBef>
                <a:spcPct val="0"/>
              </a:spcBef>
            </a:pPr>
            <a:r>
              <a:rPr lang="en-US" sz="3600" spc="107" noProof="0" dirty="0">
                <a:solidFill>
                  <a:srgbClr val="000000"/>
                </a:solidFill>
                <a:latin typeface="Helvetica"/>
                <a:ea typeface="Helvetica"/>
                <a:cs typeface="Helvetica"/>
                <a:sym typeface="Helvetica"/>
              </a:rPr>
              <a:t>Take a guess which old product is hidden in this upcycled product. (1p each)</a:t>
            </a:r>
          </a:p>
        </p:txBody>
      </p:sp>
      <p:sp>
        <p:nvSpPr>
          <p:cNvPr id="6" name="TextBox 6"/>
          <p:cNvSpPr txBox="1"/>
          <p:nvPr/>
        </p:nvSpPr>
        <p:spPr>
          <a:xfrm>
            <a:off x="2087009" y="4375387"/>
            <a:ext cx="911572" cy="250190"/>
          </a:xfrm>
          <a:prstGeom prst="rect">
            <a:avLst/>
          </a:prstGeom>
        </p:spPr>
        <p:txBody>
          <a:bodyPr lIns="0" tIns="0" rIns="0" bIns="0" rtlCol="0" anchor="t">
            <a:spAutoFit/>
          </a:bodyPr>
          <a:lstStyle/>
          <a:p>
            <a:pPr algn="ctr">
              <a:lnSpc>
                <a:spcPts val="1960"/>
              </a:lnSpc>
              <a:spcBef>
                <a:spcPct val="0"/>
              </a:spcBef>
            </a:pPr>
            <a:r>
              <a:rPr lang="en-US" sz="1400" noProof="0" dirty="0">
                <a:solidFill>
                  <a:srgbClr val="000000"/>
                </a:solidFill>
                <a:latin typeface="Helvetica"/>
                <a:ea typeface="Helvetica"/>
                <a:cs typeface="Helvetica"/>
                <a:sym typeface="Helvetica"/>
              </a:rPr>
              <a:t>© </a:t>
            </a:r>
            <a:r>
              <a:rPr lang="en-US" sz="1400" u="sng" noProof="0" dirty="0">
                <a:solidFill>
                  <a:srgbClr val="000000"/>
                </a:solidFill>
                <a:latin typeface="Helvetica"/>
                <a:ea typeface="Helvetica"/>
                <a:cs typeface="Helvetica"/>
                <a:sym typeface="Helvetica"/>
                <a:hlinkClick r:id="rId6" tooltip="https://freitag.ch/de_LU/products/f40-jamie?v=000004262861"/>
              </a:rPr>
              <a:t>freitag.ch</a:t>
            </a:r>
          </a:p>
        </p:txBody>
      </p:sp>
      <p:sp>
        <p:nvSpPr>
          <p:cNvPr id="7" name="TextBox 7"/>
          <p:cNvSpPr txBox="1"/>
          <p:nvPr/>
        </p:nvSpPr>
        <p:spPr>
          <a:xfrm>
            <a:off x="6935796" y="4893310"/>
            <a:ext cx="1837432" cy="250190"/>
          </a:xfrm>
          <a:prstGeom prst="rect">
            <a:avLst/>
          </a:prstGeom>
        </p:spPr>
        <p:txBody>
          <a:bodyPr lIns="0" tIns="0" rIns="0" bIns="0" rtlCol="0" anchor="t">
            <a:spAutoFit/>
          </a:bodyPr>
          <a:lstStyle/>
          <a:p>
            <a:pPr algn="ctr">
              <a:lnSpc>
                <a:spcPts val="1960"/>
              </a:lnSpc>
              <a:spcBef>
                <a:spcPct val="0"/>
              </a:spcBef>
            </a:pPr>
            <a:r>
              <a:rPr lang="en-US" sz="1400" noProof="0" dirty="0">
                <a:solidFill>
                  <a:srgbClr val="000000"/>
                </a:solidFill>
                <a:latin typeface="Helvetica"/>
                <a:ea typeface="Helvetica"/>
                <a:cs typeface="Helvetica"/>
                <a:sym typeface="Helvetica"/>
              </a:rPr>
              <a:t>© </a:t>
            </a:r>
            <a:r>
              <a:rPr lang="en-US" sz="1400" u="sng" noProof="0" dirty="0">
                <a:solidFill>
                  <a:srgbClr val="000000"/>
                </a:solidFill>
                <a:latin typeface="Helvetica"/>
                <a:ea typeface="Helvetica"/>
                <a:cs typeface="Helvetica"/>
                <a:sym typeface="Helvetica"/>
                <a:hlinkClick r:id="rId7" tooltip="https://hello-handmade.com/buntglas-hahn/"/>
              </a:rPr>
              <a:t>hello-handmade.com</a:t>
            </a:r>
          </a:p>
        </p:txBody>
      </p:sp>
      <p:sp>
        <p:nvSpPr>
          <p:cNvPr id="8" name="TextBox 8"/>
          <p:cNvSpPr txBox="1"/>
          <p:nvPr/>
        </p:nvSpPr>
        <p:spPr>
          <a:xfrm>
            <a:off x="1028700" y="5771084"/>
            <a:ext cx="16230600" cy="581025"/>
          </a:xfrm>
          <a:prstGeom prst="rect">
            <a:avLst/>
          </a:prstGeom>
        </p:spPr>
        <p:txBody>
          <a:bodyPr lIns="0" tIns="0" rIns="0" bIns="0" rtlCol="0" anchor="t">
            <a:spAutoFit/>
          </a:bodyPr>
          <a:lstStyle/>
          <a:p>
            <a:pPr algn="l">
              <a:lnSpc>
                <a:spcPts val="4320"/>
              </a:lnSpc>
              <a:spcBef>
                <a:spcPct val="0"/>
              </a:spcBef>
            </a:pPr>
            <a:r>
              <a:rPr lang="en-US" sz="3600" spc="107" noProof="0" dirty="0">
                <a:solidFill>
                  <a:srgbClr val="000000"/>
                </a:solidFill>
                <a:latin typeface="Helvetica"/>
                <a:ea typeface="Helvetica"/>
                <a:cs typeface="Helvetica"/>
                <a:sym typeface="Helvetica"/>
              </a:rPr>
              <a:t>Identify the names of the sustainable labels/certifications shown. (1p each) </a:t>
            </a:r>
          </a:p>
        </p:txBody>
      </p:sp>
      <p:sp>
        <p:nvSpPr>
          <p:cNvPr id="9" name="Freeform 9"/>
          <p:cNvSpPr/>
          <p:nvPr/>
        </p:nvSpPr>
        <p:spPr>
          <a:xfrm>
            <a:off x="1981200" y="7025725"/>
            <a:ext cx="1500697" cy="1868282"/>
          </a:xfrm>
          <a:custGeom>
            <a:avLst/>
            <a:gdLst/>
            <a:ahLst/>
            <a:cxnLst/>
            <a:rect l="l" t="t" r="r" b="b"/>
            <a:pathLst>
              <a:path w="1323811" h="1661253">
                <a:moveTo>
                  <a:pt x="0" y="0"/>
                </a:moveTo>
                <a:lnTo>
                  <a:pt x="1323811" y="0"/>
                </a:lnTo>
                <a:lnTo>
                  <a:pt x="1323811" y="1661253"/>
                </a:lnTo>
                <a:lnTo>
                  <a:pt x="0" y="1661253"/>
                </a:lnTo>
                <a:lnTo>
                  <a:pt x="0" y="0"/>
                </a:lnTo>
                <a:close/>
              </a:path>
            </a:pathLst>
          </a:custGeom>
          <a:blipFill>
            <a:blip r:embed="rId8"/>
            <a:stretch>
              <a:fillRect/>
            </a:stretch>
          </a:blipFill>
        </p:spPr>
        <p:txBody>
          <a:bodyPr/>
          <a:lstStyle/>
          <a:p>
            <a:endParaRPr lang="en-US" noProof="0" dirty="0"/>
          </a:p>
        </p:txBody>
      </p:sp>
      <p:sp>
        <p:nvSpPr>
          <p:cNvPr id="10" name="Freeform 10"/>
          <p:cNvSpPr/>
          <p:nvPr/>
        </p:nvSpPr>
        <p:spPr>
          <a:xfrm>
            <a:off x="6575003" y="7301686"/>
            <a:ext cx="2398983" cy="1431326"/>
          </a:xfrm>
          <a:custGeom>
            <a:avLst/>
            <a:gdLst/>
            <a:ahLst/>
            <a:cxnLst/>
            <a:rect l="l" t="t" r="r" b="b"/>
            <a:pathLst>
              <a:path w="2398983" h="1431326">
                <a:moveTo>
                  <a:pt x="0" y="0"/>
                </a:moveTo>
                <a:lnTo>
                  <a:pt x="2398983" y="0"/>
                </a:lnTo>
                <a:lnTo>
                  <a:pt x="2398983" y="1431326"/>
                </a:lnTo>
                <a:lnTo>
                  <a:pt x="0" y="1431326"/>
                </a:lnTo>
                <a:lnTo>
                  <a:pt x="0" y="0"/>
                </a:lnTo>
                <a:close/>
              </a:path>
            </a:pathLst>
          </a:custGeom>
          <a:blipFill>
            <a:blip r:embed="rId9"/>
            <a:stretch>
              <a:fillRect/>
            </a:stretch>
          </a:blipFill>
        </p:spPr>
        <p:txBody>
          <a:bodyPr/>
          <a:lstStyle/>
          <a:p>
            <a:endParaRPr lang="en-US" noProof="0" dirty="0"/>
          </a:p>
        </p:txBody>
      </p:sp>
      <p:sp>
        <p:nvSpPr>
          <p:cNvPr id="11" name="Freeform 11"/>
          <p:cNvSpPr/>
          <p:nvPr/>
        </p:nvSpPr>
        <p:spPr>
          <a:xfrm>
            <a:off x="12067092" y="7186722"/>
            <a:ext cx="2334594" cy="1546289"/>
          </a:xfrm>
          <a:custGeom>
            <a:avLst/>
            <a:gdLst/>
            <a:ahLst/>
            <a:cxnLst/>
            <a:rect l="l" t="t" r="r" b="b"/>
            <a:pathLst>
              <a:path w="2334594" h="1546289">
                <a:moveTo>
                  <a:pt x="0" y="0"/>
                </a:moveTo>
                <a:lnTo>
                  <a:pt x="2334593" y="0"/>
                </a:lnTo>
                <a:lnTo>
                  <a:pt x="2334593" y="1546290"/>
                </a:lnTo>
                <a:lnTo>
                  <a:pt x="0" y="1546290"/>
                </a:lnTo>
                <a:lnTo>
                  <a:pt x="0" y="0"/>
                </a:lnTo>
                <a:close/>
              </a:path>
            </a:pathLst>
          </a:custGeom>
          <a:blipFill>
            <a:blip r:embed="rId10"/>
            <a:stretch>
              <a:fillRect/>
            </a:stretch>
          </a:blipFill>
        </p:spPr>
        <p:txBody>
          <a:bodyPr/>
          <a:lstStyle/>
          <a:p>
            <a:endParaRPr lang="en-US" noProof="0" dirty="0"/>
          </a:p>
        </p:txBody>
      </p:sp>
      <p:sp>
        <p:nvSpPr>
          <p:cNvPr id="12" name="Freeform 12"/>
          <p:cNvSpPr/>
          <p:nvPr/>
        </p:nvSpPr>
        <p:spPr>
          <a:xfrm>
            <a:off x="6418148" y="2548740"/>
            <a:ext cx="3059930" cy="2076836"/>
          </a:xfrm>
          <a:custGeom>
            <a:avLst/>
            <a:gdLst/>
            <a:ahLst/>
            <a:cxnLst/>
            <a:rect l="l" t="t" r="r" b="b"/>
            <a:pathLst>
              <a:path w="3059930" h="2076836">
                <a:moveTo>
                  <a:pt x="0" y="0"/>
                </a:moveTo>
                <a:lnTo>
                  <a:pt x="3059929" y="0"/>
                </a:lnTo>
                <a:lnTo>
                  <a:pt x="3059929" y="2076837"/>
                </a:lnTo>
                <a:lnTo>
                  <a:pt x="0" y="2076837"/>
                </a:lnTo>
                <a:lnTo>
                  <a:pt x="0" y="0"/>
                </a:lnTo>
                <a:close/>
              </a:path>
            </a:pathLst>
          </a:custGeom>
          <a:blipFill>
            <a:blip r:embed="rId11"/>
            <a:stretch>
              <a:fillRect t="-14754" b="-32581"/>
            </a:stretch>
          </a:blipFill>
        </p:spPr>
        <p:txBody>
          <a:bodyPr/>
          <a:lstStyle/>
          <a:p>
            <a:endParaRPr lang="en-US" noProof="0" dirty="0"/>
          </a:p>
        </p:txBody>
      </p:sp>
      <p:sp>
        <p:nvSpPr>
          <p:cNvPr id="13" name="TextBox 13"/>
          <p:cNvSpPr txBox="1"/>
          <p:nvPr/>
        </p:nvSpPr>
        <p:spPr>
          <a:xfrm>
            <a:off x="12656518" y="4888401"/>
            <a:ext cx="1516681" cy="250190"/>
          </a:xfrm>
          <a:prstGeom prst="rect">
            <a:avLst/>
          </a:prstGeom>
        </p:spPr>
        <p:txBody>
          <a:bodyPr wrap="square" lIns="0" tIns="0" rIns="0" bIns="0" rtlCol="0" anchor="t">
            <a:spAutoFit/>
          </a:bodyPr>
          <a:lstStyle/>
          <a:p>
            <a:pPr algn="ctr">
              <a:lnSpc>
                <a:spcPts val="1960"/>
              </a:lnSpc>
            </a:pPr>
            <a:r>
              <a:rPr lang="en-US" sz="1400" noProof="0" dirty="0">
                <a:solidFill>
                  <a:srgbClr val="000000"/>
                </a:solidFill>
                <a:latin typeface="GT Eesti Text Light"/>
                <a:ea typeface="GT Eesti Text Light"/>
                <a:cs typeface="GT Eesti Text Light"/>
                <a:sym typeface="GT Eesti Text Light"/>
              </a:rPr>
              <a:t>© StadtLABOR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Freeform 2"/>
          <p:cNvSpPr/>
          <p:nvPr/>
        </p:nvSpPr>
        <p:spPr>
          <a:xfrm>
            <a:off x="14325600" y="6360836"/>
            <a:ext cx="3980329" cy="3929479"/>
          </a:xfrm>
          <a:custGeom>
            <a:avLst/>
            <a:gdLst/>
            <a:ahLst/>
            <a:cxnLst/>
            <a:rect l="l" t="t" r="r" b="b"/>
            <a:pathLst>
              <a:path w="3999209" h="3929479">
                <a:moveTo>
                  <a:pt x="0" y="0"/>
                </a:moveTo>
                <a:lnTo>
                  <a:pt x="3999209" y="0"/>
                </a:lnTo>
                <a:lnTo>
                  <a:pt x="3999209" y="3929479"/>
                </a:lnTo>
                <a:lnTo>
                  <a:pt x="0" y="3929479"/>
                </a:lnTo>
                <a:lnTo>
                  <a:pt x="0" y="0"/>
                </a:lnTo>
                <a:close/>
              </a:path>
            </a:pathLst>
          </a:custGeom>
          <a:blipFill>
            <a:blip r:embed="rId2"/>
            <a:stretch>
              <a:fillRect l="-248790" t="-50212" r="-1" b="-48521"/>
            </a:stretch>
          </a:blipFill>
        </p:spPr>
        <p:txBody>
          <a:bodyPr/>
          <a:lstStyle/>
          <a:p>
            <a:endParaRPr lang="en-US" noProof="0" dirty="0"/>
          </a:p>
        </p:txBody>
      </p:sp>
      <p:sp>
        <p:nvSpPr>
          <p:cNvPr id="3" name="Freeform 3"/>
          <p:cNvSpPr/>
          <p:nvPr/>
        </p:nvSpPr>
        <p:spPr>
          <a:xfrm>
            <a:off x="0" y="-42401"/>
            <a:ext cx="3810000" cy="3872534"/>
          </a:xfrm>
          <a:custGeom>
            <a:avLst/>
            <a:gdLst/>
            <a:ahLst/>
            <a:cxnLst/>
            <a:rect l="l" t="t" r="r" b="b"/>
            <a:pathLst>
              <a:path w="3882918" h="4053566">
                <a:moveTo>
                  <a:pt x="0" y="0"/>
                </a:moveTo>
                <a:lnTo>
                  <a:pt x="3882918" y="0"/>
                </a:lnTo>
                <a:lnTo>
                  <a:pt x="3882918" y="4053565"/>
                </a:lnTo>
                <a:lnTo>
                  <a:pt x="0" y="4053565"/>
                </a:lnTo>
                <a:lnTo>
                  <a:pt x="0" y="0"/>
                </a:lnTo>
                <a:close/>
              </a:path>
            </a:pathLst>
          </a:custGeom>
          <a:blipFill>
            <a:blip r:embed="rId2"/>
            <a:stretch>
              <a:fillRect l="-1" t="-47618" r="-253207" b="-47853"/>
            </a:stretch>
          </a:blipFill>
        </p:spPr>
        <p:txBody>
          <a:bodyPr/>
          <a:lstStyle/>
          <a:p>
            <a:endParaRPr lang="en-US" noProof="0" dirty="0"/>
          </a:p>
        </p:txBody>
      </p:sp>
      <p:sp>
        <p:nvSpPr>
          <p:cNvPr id="4" name="Freeform 4"/>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sp>
        <p:nvSpPr>
          <p:cNvPr id="5" name="Freeform 5"/>
          <p:cNvSpPr/>
          <p:nvPr/>
        </p:nvSpPr>
        <p:spPr>
          <a:xfrm>
            <a:off x="3149734" y="5905499"/>
            <a:ext cx="6908666" cy="3459709"/>
          </a:xfrm>
          <a:custGeom>
            <a:avLst/>
            <a:gdLst/>
            <a:ahLst/>
            <a:cxnLst/>
            <a:rect l="l" t="t" r="r" b="b"/>
            <a:pathLst>
              <a:path w="7499624" h="3862306">
                <a:moveTo>
                  <a:pt x="0" y="0"/>
                </a:moveTo>
                <a:lnTo>
                  <a:pt x="7499623" y="0"/>
                </a:lnTo>
                <a:lnTo>
                  <a:pt x="7499623" y="3862306"/>
                </a:lnTo>
                <a:lnTo>
                  <a:pt x="0" y="3862306"/>
                </a:lnTo>
                <a:lnTo>
                  <a:pt x="0" y="0"/>
                </a:lnTo>
                <a:close/>
              </a:path>
            </a:pathLst>
          </a:custGeom>
          <a:blipFill>
            <a:blip r:embed="rId4"/>
            <a:stretch>
              <a:fillRect/>
            </a:stretch>
          </a:blipFill>
        </p:spPr>
        <p:txBody>
          <a:bodyPr/>
          <a:lstStyle/>
          <a:p>
            <a:endParaRPr lang="en-US" noProof="0" dirty="0"/>
          </a:p>
        </p:txBody>
      </p:sp>
      <p:sp>
        <p:nvSpPr>
          <p:cNvPr id="6" name="TextBox 6"/>
          <p:cNvSpPr txBox="1"/>
          <p:nvPr/>
        </p:nvSpPr>
        <p:spPr>
          <a:xfrm>
            <a:off x="5802936" y="1629343"/>
            <a:ext cx="10760471" cy="2244140"/>
          </a:xfrm>
          <a:prstGeom prst="rect">
            <a:avLst/>
          </a:prstGeom>
        </p:spPr>
        <p:txBody>
          <a:bodyPr lIns="0" tIns="0" rIns="0" bIns="0" rtlCol="0" anchor="t">
            <a:spAutoFit/>
          </a:bodyPr>
          <a:lstStyle/>
          <a:p>
            <a:pPr algn="r">
              <a:lnSpc>
                <a:spcPts val="18544"/>
              </a:lnSpc>
            </a:pPr>
            <a:r>
              <a:rPr lang="en-US" sz="14300" b="1" spc="463" noProof="0" dirty="0">
                <a:solidFill>
                  <a:srgbClr val="8EC550"/>
                </a:solidFill>
                <a:latin typeface="Helvetica Bold"/>
                <a:ea typeface="Helvetica Bold"/>
                <a:cs typeface="Helvetica Bold"/>
                <a:sym typeface="Helvetica Bold"/>
              </a:rPr>
              <a:t>Round 2</a:t>
            </a:r>
          </a:p>
        </p:txBody>
      </p:sp>
      <p:sp>
        <p:nvSpPr>
          <p:cNvPr id="7" name="TextBox 7"/>
          <p:cNvSpPr txBox="1"/>
          <p:nvPr/>
        </p:nvSpPr>
        <p:spPr>
          <a:xfrm>
            <a:off x="10134600" y="3833872"/>
            <a:ext cx="6270267" cy="858440"/>
          </a:xfrm>
          <a:prstGeom prst="rect">
            <a:avLst/>
          </a:prstGeom>
        </p:spPr>
        <p:txBody>
          <a:bodyPr lIns="0" tIns="0" rIns="0" bIns="0" rtlCol="0" anchor="t">
            <a:spAutoFit/>
          </a:bodyPr>
          <a:lstStyle/>
          <a:p>
            <a:pPr algn="r">
              <a:lnSpc>
                <a:spcPts val="7148"/>
              </a:lnSpc>
            </a:pPr>
            <a:r>
              <a:rPr lang="en-US" sz="5400" b="1" spc="178" noProof="0" dirty="0">
                <a:solidFill>
                  <a:srgbClr val="8EC550"/>
                </a:solidFill>
                <a:latin typeface="Helvetica Bold"/>
                <a:ea typeface="Helvetica Bold"/>
                <a:cs typeface="Helvetica Bold"/>
                <a:sym typeface="Helvetica Bold"/>
              </a:rPr>
              <a:t>Topic: Waste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1028700" y="990600"/>
            <a:ext cx="15092688" cy="3379708"/>
          </a:xfrm>
          <a:prstGeom prst="rect">
            <a:avLst/>
          </a:prstGeom>
        </p:spPr>
        <p:txBody>
          <a:bodyPr wrap="square" lIns="0" tIns="0" rIns="0" bIns="0" rtlCol="0" anchor="t">
            <a:spAutoFit/>
          </a:bodyPr>
          <a:lstStyle/>
          <a:p>
            <a:pPr algn="l">
              <a:lnSpc>
                <a:spcPts val="6720"/>
              </a:lnSpc>
              <a:spcBef>
                <a:spcPct val="0"/>
              </a:spcBef>
            </a:pPr>
            <a:r>
              <a:rPr lang="en-US" sz="4800" spc="168" noProof="0" dirty="0">
                <a:solidFill>
                  <a:srgbClr val="112444"/>
                </a:solidFill>
                <a:latin typeface="Helvetica"/>
                <a:ea typeface="Helvetica"/>
                <a:cs typeface="Helvetica"/>
                <a:sym typeface="Helvetica"/>
              </a:rPr>
              <a:t>Question1: </a:t>
            </a:r>
          </a:p>
          <a:p>
            <a:pPr algn="l">
              <a:lnSpc>
                <a:spcPts val="6720"/>
              </a:lnSpc>
              <a:spcBef>
                <a:spcPct val="0"/>
              </a:spcBef>
            </a:pPr>
            <a:r>
              <a:rPr lang="en-US" sz="4800" spc="168" noProof="0" dirty="0">
                <a:solidFill>
                  <a:srgbClr val="112444"/>
                </a:solidFill>
                <a:latin typeface="Helvetica"/>
                <a:ea typeface="Helvetica"/>
                <a:cs typeface="Helvetica"/>
                <a:sym typeface="Helvetica"/>
              </a:rPr>
              <a:t>How many kilograms of electrical and electronic equipment waste were collected per capita on average in the EU in 2023? (1p) </a:t>
            </a:r>
          </a:p>
        </p:txBody>
      </p:sp>
      <p:sp>
        <p:nvSpPr>
          <p:cNvPr id="3" name="Freeform 3"/>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3"/>
            <a:stretch>
              <a:fillRect/>
            </a:stretch>
          </a:blipFill>
        </p:spPr>
        <p:txBody>
          <a:bodyPr/>
          <a:lstStyle/>
          <a:p>
            <a:endParaRPr lang="en-US" noProof="0" dirty="0"/>
          </a:p>
        </p:txBody>
      </p:sp>
      <p:sp>
        <p:nvSpPr>
          <p:cNvPr id="4" name="Freeform 4"/>
          <p:cNvSpPr/>
          <p:nvPr/>
        </p:nvSpPr>
        <p:spPr>
          <a:xfrm>
            <a:off x="11110977" y="5143500"/>
            <a:ext cx="5010411" cy="4114800"/>
          </a:xfrm>
          <a:custGeom>
            <a:avLst/>
            <a:gdLst/>
            <a:ahLst/>
            <a:cxnLst/>
            <a:rect l="l" t="t" r="r" b="b"/>
            <a:pathLst>
              <a:path w="5010411" h="4114800">
                <a:moveTo>
                  <a:pt x="0" y="0"/>
                </a:moveTo>
                <a:lnTo>
                  <a:pt x="5010411" y="0"/>
                </a:lnTo>
                <a:lnTo>
                  <a:pt x="5010411"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noProof="0" dirty="0"/>
          </a:p>
        </p:txBody>
      </p:sp>
      <p:sp>
        <p:nvSpPr>
          <p:cNvPr id="5" name="TextBox 5"/>
          <p:cNvSpPr txBox="1"/>
          <p:nvPr/>
        </p:nvSpPr>
        <p:spPr>
          <a:xfrm>
            <a:off x="1028700" y="6008451"/>
            <a:ext cx="4337149" cy="3126739"/>
          </a:xfrm>
          <a:prstGeom prst="rect">
            <a:avLst/>
          </a:prstGeom>
        </p:spPr>
        <p:txBody>
          <a:bodyPr lIns="0" tIns="0" rIns="0" bIns="0" rtlCol="0" anchor="t">
            <a:spAutoFit/>
          </a:bodyPr>
          <a:lstStyle/>
          <a:p>
            <a:pPr algn="l">
              <a:lnSpc>
                <a:spcPts val="6160"/>
              </a:lnSpc>
            </a:pPr>
            <a:r>
              <a:rPr lang="en-US" sz="4400" spc="132" noProof="0" dirty="0">
                <a:solidFill>
                  <a:srgbClr val="112444"/>
                </a:solidFill>
                <a:latin typeface="Helvetica"/>
                <a:ea typeface="Helvetica"/>
                <a:cs typeface="Helvetica"/>
                <a:sym typeface="Helvetica"/>
              </a:rPr>
              <a:t>a) around 12 kg </a:t>
            </a:r>
          </a:p>
          <a:p>
            <a:pPr algn="l">
              <a:lnSpc>
                <a:spcPts val="6160"/>
              </a:lnSpc>
            </a:pPr>
            <a:r>
              <a:rPr lang="en-US" sz="4400" spc="132" noProof="0" dirty="0">
                <a:solidFill>
                  <a:srgbClr val="112444"/>
                </a:solidFill>
                <a:latin typeface="Helvetica"/>
                <a:ea typeface="Helvetica"/>
                <a:cs typeface="Helvetica"/>
                <a:sym typeface="Helvetica"/>
              </a:rPr>
              <a:t>b) around 20 kg </a:t>
            </a:r>
          </a:p>
          <a:p>
            <a:pPr algn="l">
              <a:lnSpc>
                <a:spcPts val="6160"/>
              </a:lnSpc>
            </a:pPr>
            <a:r>
              <a:rPr lang="en-US" sz="4400" spc="132" noProof="0" dirty="0">
                <a:solidFill>
                  <a:srgbClr val="112444"/>
                </a:solidFill>
                <a:latin typeface="Helvetica"/>
                <a:ea typeface="Helvetica"/>
                <a:cs typeface="Helvetica"/>
                <a:sym typeface="Helvetica"/>
              </a:rPr>
              <a:t>c) around 8 kg </a:t>
            </a:r>
          </a:p>
          <a:p>
            <a:pPr algn="l">
              <a:lnSpc>
                <a:spcPts val="6160"/>
              </a:lnSpc>
            </a:pPr>
            <a:r>
              <a:rPr lang="en-US" sz="4400" spc="132" noProof="0" dirty="0">
                <a:solidFill>
                  <a:srgbClr val="112444"/>
                </a:solidFill>
                <a:latin typeface="Helvetica"/>
                <a:ea typeface="Helvetica"/>
                <a:cs typeface="Helvetica"/>
                <a:sym typeface="Helvetica"/>
              </a:rPr>
              <a:t>d) around 4 kg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3182615" y="1504956"/>
            <a:ext cx="11922770" cy="1009650"/>
          </a:xfrm>
          <a:prstGeom prst="rect">
            <a:avLst/>
          </a:prstGeom>
        </p:spPr>
        <p:txBody>
          <a:bodyPr lIns="0" tIns="0" rIns="0" bIns="0" rtlCol="0" anchor="t">
            <a:spAutoFit/>
          </a:bodyPr>
          <a:lstStyle/>
          <a:p>
            <a:pPr algn="ctr">
              <a:lnSpc>
                <a:spcPts val="7680"/>
              </a:lnSpc>
              <a:spcBef>
                <a:spcPct val="0"/>
              </a:spcBef>
            </a:pPr>
            <a:r>
              <a:rPr lang="en-US" sz="6400" spc="192" noProof="0" dirty="0">
                <a:solidFill>
                  <a:srgbClr val="112444"/>
                </a:solidFill>
                <a:latin typeface="Helvetica"/>
                <a:ea typeface="Helvetica"/>
                <a:cs typeface="Helvetica"/>
                <a:sym typeface="Helvetica"/>
              </a:rPr>
              <a:t>Question 2: Fact or Myth? (1p) </a:t>
            </a:r>
          </a:p>
        </p:txBody>
      </p:sp>
      <p:sp>
        <p:nvSpPr>
          <p:cNvPr id="3" name="TextBox 3"/>
          <p:cNvSpPr txBox="1"/>
          <p:nvPr/>
        </p:nvSpPr>
        <p:spPr>
          <a:xfrm>
            <a:off x="2396221" y="3805238"/>
            <a:ext cx="13495558" cy="1486625"/>
          </a:xfrm>
          <a:prstGeom prst="rect">
            <a:avLst/>
          </a:prstGeom>
        </p:spPr>
        <p:txBody>
          <a:bodyPr lIns="0" tIns="0" rIns="0" bIns="0" rtlCol="0" anchor="t">
            <a:spAutoFit/>
          </a:bodyPr>
          <a:lstStyle/>
          <a:p>
            <a:pPr algn="ctr">
              <a:lnSpc>
                <a:spcPts val="6000"/>
              </a:lnSpc>
              <a:spcBef>
                <a:spcPct val="0"/>
              </a:spcBef>
            </a:pPr>
            <a:r>
              <a:rPr lang="en-US" sz="4800" spc="150" noProof="0" dirty="0">
                <a:solidFill>
                  <a:srgbClr val="112444"/>
                </a:solidFill>
                <a:latin typeface="Helvetica"/>
                <a:ea typeface="Helvetica"/>
                <a:cs typeface="Helvetica"/>
                <a:sym typeface="Helvetica"/>
              </a:rPr>
              <a:t>“Glass packaging is collected together in trucks and mixed.“ </a:t>
            </a:r>
          </a:p>
        </p:txBody>
      </p:sp>
      <p:sp>
        <p:nvSpPr>
          <p:cNvPr id="4" name="Freeform 4"/>
          <p:cNvSpPr/>
          <p:nvPr/>
        </p:nvSpPr>
        <p:spPr>
          <a:xfrm>
            <a:off x="6892850" y="7125335"/>
            <a:ext cx="4502300" cy="2132965"/>
          </a:xfrm>
          <a:custGeom>
            <a:avLst/>
            <a:gdLst/>
            <a:ahLst/>
            <a:cxnLst/>
            <a:rect l="l" t="t" r="r" b="b"/>
            <a:pathLst>
              <a:path w="4502300" h="2132965">
                <a:moveTo>
                  <a:pt x="0" y="0"/>
                </a:moveTo>
                <a:lnTo>
                  <a:pt x="4502300" y="0"/>
                </a:lnTo>
                <a:lnTo>
                  <a:pt x="4502300" y="2132965"/>
                </a:lnTo>
                <a:lnTo>
                  <a:pt x="0" y="21329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noProof="0" dirty="0"/>
          </a:p>
        </p:txBody>
      </p:sp>
      <p:sp>
        <p:nvSpPr>
          <p:cNvPr id="5" name="Freeform 5"/>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5"/>
            <a:stretch>
              <a:fillRect/>
            </a:stretch>
          </a:blipFill>
        </p:spPr>
        <p:txBody>
          <a:bodyPr/>
          <a:lstStyle/>
          <a:p>
            <a:endParaRPr lang="en-US" noProof="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1F1ED"/>
        </a:solidFill>
        <a:effectLst/>
      </p:bgPr>
    </p:bg>
    <p:spTree>
      <p:nvGrpSpPr>
        <p:cNvPr id="1" name=""/>
        <p:cNvGrpSpPr/>
        <p:nvPr/>
      </p:nvGrpSpPr>
      <p:grpSpPr>
        <a:xfrm>
          <a:off x="0" y="0"/>
          <a:ext cx="0" cy="0"/>
          <a:chOff x="0" y="0"/>
          <a:chExt cx="0" cy="0"/>
        </a:xfrm>
      </p:grpSpPr>
      <p:sp>
        <p:nvSpPr>
          <p:cNvPr id="2" name="TextBox 2"/>
          <p:cNvSpPr txBox="1"/>
          <p:nvPr/>
        </p:nvSpPr>
        <p:spPr>
          <a:xfrm>
            <a:off x="1028700" y="990600"/>
            <a:ext cx="16230600" cy="2428875"/>
          </a:xfrm>
          <a:prstGeom prst="rect">
            <a:avLst/>
          </a:prstGeom>
        </p:spPr>
        <p:txBody>
          <a:bodyPr lIns="0" tIns="0" rIns="0" bIns="0" rtlCol="0" anchor="t">
            <a:spAutoFit/>
          </a:bodyPr>
          <a:lstStyle/>
          <a:p>
            <a:pPr algn="l">
              <a:lnSpc>
                <a:spcPts val="6720"/>
              </a:lnSpc>
              <a:spcBef>
                <a:spcPct val="0"/>
              </a:spcBef>
            </a:pPr>
            <a:r>
              <a:rPr lang="en-US" sz="5400" spc="168" noProof="0" dirty="0">
                <a:solidFill>
                  <a:srgbClr val="112444"/>
                </a:solidFill>
                <a:latin typeface="Helvetica"/>
                <a:ea typeface="Helvetica"/>
                <a:cs typeface="Helvetica"/>
                <a:sym typeface="Helvetica"/>
              </a:rPr>
              <a:t>Question 3: What can be put in the glass recycling container, and what cannot? </a:t>
            </a:r>
          </a:p>
          <a:p>
            <a:pPr algn="l">
              <a:lnSpc>
                <a:spcPts val="5520"/>
              </a:lnSpc>
              <a:spcBef>
                <a:spcPct val="0"/>
              </a:spcBef>
            </a:pPr>
            <a:r>
              <a:rPr lang="en-US" sz="3600" spc="138" dirty="0">
                <a:solidFill>
                  <a:srgbClr val="112444"/>
                </a:solidFill>
                <a:latin typeface="Helvetica" panose="020B0604020202020204" pitchFamily="34" charset="0"/>
                <a:ea typeface="Helvetica Italics"/>
                <a:cs typeface="Helvetica" panose="020B0604020202020204" pitchFamily="34" charset="0"/>
                <a:sym typeface="Helvetica Italics"/>
              </a:rPr>
              <a:t>(0</a:t>
            </a:r>
            <a:r>
              <a:rPr lang="en-US" sz="3600" spc="138" noProof="0" dirty="0">
                <a:solidFill>
                  <a:srgbClr val="112444"/>
                </a:solidFill>
                <a:latin typeface="Helvetica" panose="020B0604020202020204" pitchFamily="34" charset="0"/>
                <a:ea typeface="Helvetica Italics"/>
                <a:cs typeface="Helvetica" panose="020B0604020202020204" pitchFamily="34" charset="0"/>
                <a:sym typeface="Helvetica Italics"/>
              </a:rPr>
              <a:t>.5p for each correct answer) </a:t>
            </a:r>
          </a:p>
        </p:txBody>
      </p:sp>
      <p:sp>
        <p:nvSpPr>
          <p:cNvPr id="3" name="Freeform 3"/>
          <p:cNvSpPr/>
          <p:nvPr/>
        </p:nvSpPr>
        <p:spPr>
          <a:xfrm>
            <a:off x="15104732" y="5402250"/>
            <a:ext cx="2154568" cy="3856050"/>
          </a:xfrm>
          <a:custGeom>
            <a:avLst/>
            <a:gdLst/>
            <a:ahLst/>
            <a:cxnLst/>
            <a:rect l="l" t="t" r="r" b="b"/>
            <a:pathLst>
              <a:path w="2154568" h="3856050">
                <a:moveTo>
                  <a:pt x="0" y="0"/>
                </a:moveTo>
                <a:lnTo>
                  <a:pt x="2154568" y="0"/>
                </a:lnTo>
                <a:lnTo>
                  <a:pt x="2154568" y="3856050"/>
                </a:lnTo>
                <a:lnTo>
                  <a:pt x="0" y="385605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noProof="0" dirty="0"/>
          </a:p>
        </p:txBody>
      </p:sp>
      <p:sp>
        <p:nvSpPr>
          <p:cNvPr id="4" name="TextBox 4"/>
          <p:cNvSpPr txBox="1"/>
          <p:nvPr/>
        </p:nvSpPr>
        <p:spPr>
          <a:xfrm>
            <a:off x="1028700" y="4165203"/>
            <a:ext cx="10132814" cy="4776820"/>
          </a:xfrm>
          <a:prstGeom prst="rect">
            <a:avLst/>
          </a:prstGeom>
        </p:spPr>
        <p:txBody>
          <a:bodyPr lIns="0" tIns="0" rIns="0" bIns="0" rtlCol="0" anchor="t">
            <a:spAutoFit/>
          </a:bodyPr>
          <a:lstStyle/>
          <a:p>
            <a:pPr marL="685800" indent="-685800" algn="l">
              <a:lnSpc>
                <a:spcPts val="6300"/>
              </a:lnSpc>
              <a:buFont typeface="Arial" panose="020B0604020202020204" pitchFamily="34" charset="0"/>
              <a:buChar char="•"/>
            </a:pPr>
            <a:r>
              <a:rPr lang="en-US" sz="4500" spc="135" noProof="0" dirty="0">
                <a:solidFill>
                  <a:srgbClr val="112444"/>
                </a:solidFill>
                <a:latin typeface="Helvetica"/>
                <a:ea typeface="Helvetica"/>
                <a:cs typeface="Helvetica"/>
                <a:sym typeface="Helvetica"/>
              </a:rPr>
              <a:t>Jam jar   </a:t>
            </a:r>
          </a:p>
          <a:p>
            <a:pPr marL="685800" indent="-685800" algn="l">
              <a:lnSpc>
                <a:spcPts val="6300"/>
              </a:lnSpc>
              <a:buFont typeface="Arial" panose="020B0604020202020204" pitchFamily="34" charset="0"/>
              <a:buChar char="•"/>
            </a:pPr>
            <a:r>
              <a:rPr lang="en-US" sz="4500" spc="135" noProof="0" dirty="0">
                <a:solidFill>
                  <a:srgbClr val="112444"/>
                </a:solidFill>
                <a:latin typeface="Helvetica"/>
                <a:ea typeface="Helvetica"/>
                <a:cs typeface="Helvetica"/>
                <a:sym typeface="Helvetica"/>
              </a:rPr>
              <a:t>Disposable glass beverage bottle    </a:t>
            </a:r>
          </a:p>
          <a:p>
            <a:pPr marL="685800" indent="-685800" algn="l">
              <a:lnSpc>
                <a:spcPts val="6300"/>
              </a:lnSpc>
              <a:buFont typeface="Arial" panose="020B0604020202020204" pitchFamily="34" charset="0"/>
              <a:buChar char="•"/>
            </a:pPr>
            <a:r>
              <a:rPr lang="en-US" sz="4500" spc="135" noProof="0" dirty="0">
                <a:solidFill>
                  <a:srgbClr val="112444"/>
                </a:solidFill>
                <a:latin typeface="Helvetica"/>
                <a:ea typeface="Helvetica"/>
                <a:cs typeface="Helvetica"/>
                <a:sym typeface="Helvetica"/>
              </a:rPr>
              <a:t>Glass tableware   </a:t>
            </a:r>
          </a:p>
          <a:p>
            <a:pPr marL="685800" indent="-685800" algn="l">
              <a:lnSpc>
                <a:spcPts val="6300"/>
              </a:lnSpc>
              <a:buFont typeface="Arial" panose="020B0604020202020204" pitchFamily="34" charset="0"/>
              <a:buChar char="•"/>
            </a:pPr>
            <a:r>
              <a:rPr lang="en-US" sz="4500" spc="135" noProof="0" dirty="0">
                <a:solidFill>
                  <a:srgbClr val="112444"/>
                </a:solidFill>
                <a:latin typeface="Helvetica"/>
                <a:ea typeface="Helvetica"/>
                <a:cs typeface="Helvetica"/>
                <a:sym typeface="Helvetica"/>
              </a:rPr>
              <a:t>Medicine bottles   </a:t>
            </a:r>
          </a:p>
          <a:p>
            <a:pPr marL="685800" indent="-685800" algn="l">
              <a:lnSpc>
                <a:spcPts val="6300"/>
              </a:lnSpc>
              <a:buFont typeface="Arial" panose="020B0604020202020204" pitchFamily="34" charset="0"/>
              <a:buChar char="•"/>
            </a:pPr>
            <a:r>
              <a:rPr lang="en-US" sz="4500" spc="135" noProof="0" dirty="0">
                <a:solidFill>
                  <a:srgbClr val="112444"/>
                </a:solidFill>
                <a:latin typeface="Helvetica"/>
                <a:ea typeface="Helvetica"/>
                <a:cs typeface="Helvetica"/>
                <a:sym typeface="Helvetica"/>
              </a:rPr>
              <a:t>Glass vases   </a:t>
            </a:r>
          </a:p>
          <a:p>
            <a:pPr marL="685800" indent="-685800" algn="l">
              <a:lnSpc>
                <a:spcPts val="6300"/>
              </a:lnSpc>
              <a:buFont typeface="Arial" panose="020B0604020202020204" pitchFamily="34" charset="0"/>
              <a:buChar char="•"/>
            </a:pPr>
            <a:r>
              <a:rPr lang="en-US" sz="4500" spc="135" noProof="0" dirty="0">
                <a:solidFill>
                  <a:srgbClr val="112444"/>
                </a:solidFill>
                <a:latin typeface="Helvetica"/>
                <a:ea typeface="Helvetica"/>
                <a:cs typeface="Helvetica"/>
                <a:sym typeface="Helvetica"/>
              </a:rPr>
              <a:t>Broken windowpane    </a:t>
            </a:r>
          </a:p>
        </p:txBody>
      </p:sp>
      <p:sp>
        <p:nvSpPr>
          <p:cNvPr id="5" name="Freeform 5"/>
          <p:cNvSpPr/>
          <p:nvPr/>
        </p:nvSpPr>
        <p:spPr>
          <a:xfrm>
            <a:off x="14463361" y="224701"/>
            <a:ext cx="3631632" cy="1144948"/>
          </a:xfrm>
          <a:custGeom>
            <a:avLst/>
            <a:gdLst/>
            <a:ahLst/>
            <a:cxnLst/>
            <a:rect l="l" t="t" r="r" b="b"/>
            <a:pathLst>
              <a:path w="3631632" h="1144948">
                <a:moveTo>
                  <a:pt x="0" y="0"/>
                </a:moveTo>
                <a:lnTo>
                  <a:pt x="3631632" y="0"/>
                </a:lnTo>
                <a:lnTo>
                  <a:pt x="3631632" y="1144948"/>
                </a:lnTo>
                <a:lnTo>
                  <a:pt x="0" y="1144948"/>
                </a:lnTo>
                <a:lnTo>
                  <a:pt x="0" y="0"/>
                </a:lnTo>
                <a:close/>
              </a:path>
            </a:pathLst>
          </a:custGeom>
          <a:blipFill>
            <a:blip r:embed="rId5"/>
            <a:stretch>
              <a:fillRect/>
            </a:stretch>
          </a:blipFill>
        </p:spPr>
        <p:txBody>
          <a:bodyPr/>
          <a:lstStyle/>
          <a:p>
            <a:endParaRPr lang="en-US" noProof="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b814e62-3e22-40f5-8995-ae34c0566d77">
      <Terms xmlns="http://schemas.microsoft.com/office/infopath/2007/PartnerControls"/>
    </lcf76f155ced4ddcb4097134ff3c332f>
    <TaxCatchAll xmlns="239bc98c-0149-4cc8-a9b6-e4a39a728c7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D4D483927A1E7A4393902B0FAD8D38DA" ma:contentTypeVersion="16" ma:contentTypeDescription="Ein neues Dokument erstellen." ma:contentTypeScope="" ma:versionID="2c16bea9cc35e3d3616b0eaa1801b911">
  <xsd:schema xmlns:xsd="http://www.w3.org/2001/XMLSchema" xmlns:xs="http://www.w3.org/2001/XMLSchema" xmlns:p="http://schemas.microsoft.com/office/2006/metadata/properties" xmlns:ns2="6b814e62-3e22-40f5-8995-ae34c0566d77" xmlns:ns3="239bc98c-0149-4cc8-a9b6-e4a39a728c76" targetNamespace="http://schemas.microsoft.com/office/2006/metadata/properties" ma:root="true" ma:fieldsID="d9d46dc08aa5ce017fb158c3ccbdbfb0" ns2:_="" ns3:_="">
    <xsd:import namespace="6b814e62-3e22-40f5-8995-ae34c0566d77"/>
    <xsd:import namespace="239bc98c-0149-4cc8-a9b6-e4a39a728c7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b814e62-3e22-40f5-8995-ae34c0566d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Location" ma:index="11" nillable="true" ma:displayName="Location" ma:indexed="true" ma:internalName="MediaServiceLocatio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Bildmarkierungen" ma:readOnly="false" ma:fieldId="{5cf76f15-5ced-4ddc-b409-7134ff3c332f}" ma:taxonomyMulti="true" ma:sspId="f3f2af9e-210e-4908-9b15-4739fa1ecbeb"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9bc98c-0149-4cc8-a9b6-e4a39a728c76"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ad938a1a-3a62-4674-b604-a8af459909cf}" ma:internalName="TaxCatchAll" ma:showField="CatchAllData" ma:web="239bc98c-0149-4cc8-a9b6-e4a39a728c76">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A56F3B-41B8-4511-99A2-8E83B5239056}">
  <ds:schemaRefs>
    <ds:schemaRef ds:uri="http://schemas.microsoft.com/office/2006/metadata/properties"/>
    <ds:schemaRef ds:uri="http://purl.org/dc/terms/"/>
    <ds:schemaRef ds:uri="6b814e62-3e22-40f5-8995-ae34c0566d77"/>
    <ds:schemaRef ds:uri="http://schemas.microsoft.com/office/2006/documentManagement/types"/>
    <ds:schemaRef ds:uri="239bc98c-0149-4cc8-a9b6-e4a39a728c76"/>
    <ds:schemaRef ds:uri="http://www.w3.org/XML/1998/namespace"/>
    <ds:schemaRef ds:uri="http://purl.org/dc/elements/1.1/"/>
    <ds:schemaRef ds:uri="http://schemas.openxmlformats.org/package/2006/metadata/core-properties"/>
    <ds:schemaRef ds:uri="http://purl.org/dc/dcmitype/"/>
    <ds:schemaRef ds:uri="http://schemas.microsoft.com/office/infopath/2007/PartnerControls"/>
  </ds:schemaRefs>
</ds:datastoreItem>
</file>

<file path=customXml/itemProps2.xml><?xml version="1.0" encoding="utf-8"?>
<ds:datastoreItem xmlns:ds="http://schemas.openxmlformats.org/officeDocument/2006/customXml" ds:itemID="{BFF4B268-E053-435E-BA7D-8D80C0996DA1}">
  <ds:schemaRefs>
    <ds:schemaRef ds:uri="http://schemas.microsoft.com/sharepoint/v3/contenttype/forms"/>
  </ds:schemaRefs>
</ds:datastoreItem>
</file>

<file path=customXml/itemProps3.xml><?xml version="1.0" encoding="utf-8"?>
<ds:datastoreItem xmlns:ds="http://schemas.openxmlformats.org/officeDocument/2006/customXml" ds:itemID="{E8B47002-5CE2-4456-8CA5-FB2E6059C0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b814e62-3e22-40f5-8995-ae34c0566d77"/>
    <ds:schemaRef ds:uri="239bc98c-0149-4cc8-a9b6-e4a39a728c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2266</Words>
  <Application>Microsoft Office PowerPoint</Application>
  <PresentationFormat>Benutzerdefiniert</PresentationFormat>
  <Paragraphs>295</Paragraphs>
  <Slides>33</Slides>
  <Notes>22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33</vt:i4>
      </vt:variant>
    </vt:vector>
  </HeadingPairs>
  <TitlesOfParts>
    <vt:vector size="41" baseType="lpstr">
      <vt:lpstr>GT Eesti Text Light</vt:lpstr>
      <vt:lpstr>Aptos</vt:lpstr>
      <vt:lpstr>Arial</vt:lpstr>
      <vt:lpstr>Helvetica</vt:lpstr>
      <vt:lpstr>Calibri</vt:lpstr>
      <vt:lpstr>Helvetica Bold</vt:lpstr>
      <vt:lpstr>Helvetica Italics</vt:lpstr>
      <vt:lpstr>Office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 Circular Economy Quiz</dc:title>
  <cp:lastModifiedBy>Isabella Weichselbraun</cp:lastModifiedBy>
  <cp:revision>1</cp:revision>
  <dcterms:created xsi:type="dcterms:W3CDTF">2006-08-16T00:00:00Z</dcterms:created>
  <dcterms:modified xsi:type="dcterms:W3CDTF">2026-02-09T09:11:04Z</dcterms:modified>
  <dc:identifier>DAG_yPTBTsk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0x010100D4D483927A1E7A4393902B0FAD8D38DA</vt:lpwstr>
  </property>
  <property fmtid="{D5CDD505-2E9C-101B-9397-08002B2CF9AE}" pid="3" name="MediaServiceImageTags">
    <vt:lpwstr/>
  </property>
</Properties>
</file>